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0" r:id="rId2"/>
    <p:sldId id="259" r:id="rId3"/>
    <p:sldId id="256" r:id="rId4"/>
    <p:sldId id="257" r:id="rId5"/>
    <p:sldId id="265" r:id="rId6"/>
    <p:sldId id="258" r:id="rId7"/>
    <p:sldId id="270" r:id="rId8"/>
    <p:sldId id="263" r:id="rId9"/>
    <p:sldId id="261" r:id="rId10"/>
    <p:sldId id="271" r:id="rId11"/>
    <p:sldId id="262" r:id="rId12"/>
    <p:sldId id="264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54D52B-1F55-458E-961F-BC237630AEAE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7A8E5-CC6D-44F5-9359-DFE8FA63D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61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2EF12-C4BF-40F1-BAB1-5A2448E5DB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0CF02-1FCF-40FA-B358-FD97702DD4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26762-AAEE-4099-8853-517A0E767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33FFC-B946-428E-B98E-13B0537C9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0206D-89E2-4E7E-89AC-86B22D67B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133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83239-E235-4326-97A8-9B7D15ECA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437D-7FC6-4F69-98DF-EBB8CD955B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EF2BF6-E18B-4F29-BA60-C9100D966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19411D-0D3A-40E0-9A0D-26E7F21F5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2F147B-CE72-4496-AFA1-E225B9C78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065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88F18-46C0-4233-8FFE-7B3C86C52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49FB4-BDA1-45BE-9F39-E08F111033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A49D3-BA48-4AEC-A51B-665CF7033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5A358-AB63-427A-9AF7-B5F64F96C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B8D37-70D8-4285-AF72-A2A369CF6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646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07132-0805-42B6-8A3E-F1A32AC17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539C-EDA6-4825-A85F-06ACFA9640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4215BD-D8AF-4740-8E74-A3307ACA76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E9F8F-F41C-4F05-9823-E6A9BB078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61844B-FED8-4AC7-83FE-16DC89A42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89EFF4-2A86-44C6-A685-C9FAF8FD1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50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74588-1396-4FED-8DC3-CCC9C7744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0E641D-EFDA-4CBB-AE04-8B24DC7AA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C44FB2-7E4E-414C-A965-88C53EA07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1FF4BD-339B-4560-8C02-5ED6F9CC25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B6E63E-2334-4FEE-BA71-E4788A144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5CB25E-198E-4DBA-9C34-7E859C514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07832D-7248-4E49-A296-2BA8D9F2D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28459F-D201-4E89-AA1D-80997D652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49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0CB50-3DE5-45A8-9991-1A48B6D24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B4647E-99FE-44E9-92B8-07E0E42BB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1BD147-5ACD-43F9-BCF1-425543BDC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A5814-AE3C-41AF-8AC9-3AB7ECF5B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456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1729DA-280F-4057-B3ED-70A4CA1F3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F74EEA-4679-4B3E-9B45-816666693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8AD2E2-661A-488D-93E8-103C8DD43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519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18F7B-B2F7-4270-A084-3B2E101D4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BF39E-DB28-4E5D-846C-B724D271C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860113-D1C0-446E-8C41-8D21BC5F20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03A1E-8B14-45DD-BCAA-C6DB375D7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FD806-9779-4C51-B3E2-0E57A48E3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7E112-B8AE-45F0-BA67-F0B7A006E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542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0755E-AEED-40B9-841B-84D34398F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BAD406-2E88-405D-919B-719FE74124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33C928-6796-485C-B856-2D29CE6460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6E5D0-11E3-4381-ADAF-716411BD5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AFBA7F-B32F-47DD-BB3D-6050C5B26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2E3004-EA2E-49D1-9A77-7621E8A33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437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BCBE1-86D8-488E-83D1-238676A98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1BB60-4E6A-493A-8CE9-6CF84AC85B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184B4-2F02-45F8-A360-2809110B3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57BDA-7ABF-489F-8C66-87261828E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7E97DF-FE7A-4647-9F31-B3826AA80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13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FDF85E-500C-42ED-B4F8-FBCF6E08DC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4B1EAD-D2CA-4A12-B673-8514FDB220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40A875-B654-436D-8468-4D8DC04C0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5E3DB-2CCD-45CD-BB7E-AD19A68C5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D824E-2552-4B2A-8FF8-7A6292329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9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1547B8-9E3E-4B06-848E-660D1BB86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5417A6-3864-4C2A-BECC-2ADB62285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C3BBB-A424-4B1E-97C6-2AE0937001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80B69-444A-42EE-A555-4D1374891DDF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F26D9-01FC-4701-BF73-88ECCC1747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27F57-6B0E-472A-9257-90E629B746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19E84-78E0-4667-B13C-16C76D63E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1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resources/apprentices-are-amazing-fil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resources/the-apprenticeship-quiz-2025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resources/the-apprenticeship-assembly-fil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resources/apprenticeships-emoji-quiz-kahoot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apprenticeship-arcade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ationalapprenticeshipweek.co.uk/events/understanding-your-apprenticeship-options-at-pwc/" TargetMode="External"/><Relationship Id="rId4" Type="http://schemas.openxmlformats.org/officeDocument/2006/relationships/hyperlink" Target="https://www.amazingapprenticeships.com/events/exploring-the-range-of-apprenticeship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apprenticeshipweek.co.uk/events/supporting-apprentices-inclusive-strategies-for-religious-observances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apprenticeshipweek.co.uk/events/lets-talk-apprenticeships-meet-international-defence-company-babcock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apprenticeshipweek.co.uk/video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zones/parent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ingapprenticeships.com/resources/choices-magazine-january-parent-carers-guide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apprenticeshipweek.co.uk/career-advice-hub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ationalapprenticeshipweek.co.uk/win/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6F75F-4A98-45C1-8A0C-55F633213C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494AEE-AD53-4AD9-9649-9183322BA3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F4728-4F41-4C57-9C49-3AE767A81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6831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17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E1F34-5BD0-443C-A2C3-2330427F2B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B3F514-ED07-408E-90F0-8932AB8118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DCCFFA-8016-4824-919B-F9183D90E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00" y="94961"/>
            <a:ext cx="11065199" cy="666807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7680D-B71F-4B42-A367-184F87F9F2CC}"/>
              </a:ext>
            </a:extLst>
          </p:cNvPr>
          <p:cNvSpPr txBox="1"/>
          <p:nvPr/>
        </p:nvSpPr>
        <p:spPr>
          <a:xfrm>
            <a:off x="6024282" y="613066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https://www.amazingapprenticeships.com/resources/apprentices-are-amazing-film/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965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CCA493-1BD4-4B70-8C6A-7272816F66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046" y="56858"/>
            <a:ext cx="11933954" cy="67442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5D0DE0-DDCD-45C0-B41B-BB2DA177A7AE}"/>
              </a:ext>
            </a:extLst>
          </p:cNvPr>
          <p:cNvSpPr txBox="1"/>
          <p:nvPr/>
        </p:nvSpPr>
        <p:spPr>
          <a:xfrm>
            <a:off x="4643718" y="56858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https://www.amazingapprenticeships.com/resources/the-apprenticeship-quiz-2025/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553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FA8D2D-F9CF-42B3-81D5-C64DFFCB5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15" y="170736"/>
            <a:ext cx="10646063" cy="6104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E9708D-52A0-45DA-931C-2F04448580D1}"/>
              </a:ext>
            </a:extLst>
          </p:cNvPr>
          <p:cNvSpPr txBox="1"/>
          <p:nvPr/>
        </p:nvSpPr>
        <p:spPr>
          <a:xfrm>
            <a:off x="835722" y="6225599"/>
            <a:ext cx="106460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https://www.amazingapprenticeships.com/resources/the-apprenticeship-assembly-film/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6471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89E74A-DC5F-4976-AC1E-E94A0DB00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34" y="1039739"/>
            <a:ext cx="7831802" cy="549986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EDFA51-09D6-418F-864D-D5FD8C74EC30}"/>
              </a:ext>
            </a:extLst>
          </p:cNvPr>
          <p:cNvSpPr/>
          <p:nvPr/>
        </p:nvSpPr>
        <p:spPr>
          <a:xfrm>
            <a:off x="236434" y="0"/>
            <a:ext cx="8259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Read all about it as a form…</a:t>
            </a:r>
          </a:p>
        </p:txBody>
      </p:sp>
    </p:spTree>
    <p:extLst>
      <p:ext uri="{BB962C8B-B14F-4D97-AF65-F5344CB8AC3E}">
        <p14:creationId xmlns:p14="http://schemas.microsoft.com/office/powerpoint/2010/main" val="3931623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DB3B3CB-3CA6-41DF-9D2F-4CD2C4CD6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2" y="845596"/>
            <a:ext cx="12170195" cy="51668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016AAAE-A4A3-4CBA-A44B-70AC75E6426D}"/>
              </a:ext>
            </a:extLst>
          </p:cNvPr>
          <p:cNvSpPr txBox="1"/>
          <p:nvPr/>
        </p:nvSpPr>
        <p:spPr>
          <a:xfrm>
            <a:off x="268941" y="5911788"/>
            <a:ext cx="92695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https://www.amazingapprenticeships.com/resources/apprenticeships-emoji-quiz-kahoot/</a:t>
            </a:r>
            <a:endParaRPr lang="en-GB" dirty="0"/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24D797-A80E-4F30-9EBA-7F080B5A0518}"/>
              </a:ext>
            </a:extLst>
          </p:cNvPr>
          <p:cNvSpPr/>
          <p:nvPr/>
        </p:nvSpPr>
        <p:spPr>
          <a:xfrm>
            <a:off x="0" y="-41326"/>
            <a:ext cx="11497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Google Classroom Homework Form Task</a:t>
            </a:r>
          </a:p>
        </p:txBody>
      </p:sp>
    </p:spTree>
    <p:extLst>
      <p:ext uri="{BB962C8B-B14F-4D97-AF65-F5344CB8AC3E}">
        <p14:creationId xmlns:p14="http://schemas.microsoft.com/office/powerpoint/2010/main" val="2620399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ECFDA0-68FF-44C6-BCCC-D2E8033BB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3808"/>
            <a:ext cx="12192000" cy="30475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12DD020-FA1F-4838-8243-C542929E119A}"/>
              </a:ext>
            </a:extLst>
          </p:cNvPr>
          <p:cNvSpPr/>
          <p:nvPr/>
        </p:nvSpPr>
        <p:spPr>
          <a:xfrm>
            <a:off x="0" y="-71701"/>
            <a:ext cx="74099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Engage with your mobiles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7B2861-72CA-4573-A207-E7798E58AEF3}"/>
              </a:ext>
            </a:extLst>
          </p:cNvPr>
          <p:cNvSpPr txBox="1"/>
          <p:nvPr/>
        </p:nvSpPr>
        <p:spPr>
          <a:xfrm>
            <a:off x="5699460" y="564553"/>
            <a:ext cx="82071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https://www.amazingapprenticeships.com/apprenticeship-arcade/</a:t>
            </a:r>
            <a:endParaRPr lang="en-GB" dirty="0"/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F97C37-00CD-44E1-97BF-40470ECBF7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233" y="3810000"/>
            <a:ext cx="10502453" cy="296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12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FFD04-7ACF-4C45-9E55-B25829F66FD7}"/>
              </a:ext>
            </a:extLst>
          </p:cNvPr>
          <p:cNvSpPr/>
          <p:nvPr/>
        </p:nvSpPr>
        <p:spPr>
          <a:xfrm>
            <a:off x="166753" y="-188241"/>
            <a:ext cx="4023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Online Events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F5FFD-CA3C-4991-8031-376876C5A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53" y="735089"/>
            <a:ext cx="10935648" cy="31244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F556BFF-86A3-442A-B112-BA4D4BC9D1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53" y="4311520"/>
            <a:ext cx="11141405" cy="12650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EFB3FE-ACCB-4A91-951A-FD4433492E2C}"/>
              </a:ext>
            </a:extLst>
          </p:cNvPr>
          <p:cNvSpPr txBox="1"/>
          <p:nvPr/>
        </p:nvSpPr>
        <p:spPr>
          <a:xfrm>
            <a:off x="291352" y="5643880"/>
            <a:ext cx="97222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https://www.amazingapprenticeships.com/events/exploring-the-range-of-apprenticeships/</a:t>
            </a:r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D8A283-F107-4CFC-85E4-9C9A36D14625}"/>
              </a:ext>
            </a:extLst>
          </p:cNvPr>
          <p:cNvSpPr txBox="1"/>
          <p:nvPr/>
        </p:nvSpPr>
        <p:spPr>
          <a:xfrm>
            <a:off x="291352" y="3954690"/>
            <a:ext cx="61766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https://nationalapprenticeshipweek.co.uk/events/understanding-your-apprenticeship-options-at-pwc/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638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F9C3F13-2E04-4F37-95CB-A7972E03C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45" y="623788"/>
            <a:ext cx="10897544" cy="356646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9FFD04-7ACF-4C45-9E55-B25829F66FD7}"/>
              </a:ext>
            </a:extLst>
          </p:cNvPr>
          <p:cNvSpPr/>
          <p:nvPr/>
        </p:nvSpPr>
        <p:spPr>
          <a:xfrm>
            <a:off x="166753" y="-188241"/>
            <a:ext cx="4023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Online Events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F0758A-E973-4BD5-9DBA-301EF88DDC50}"/>
              </a:ext>
            </a:extLst>
          </p:cNvPr>
          <p:cNvSpPr txBox="1"/>
          <p:nvPr/>
        </p:nvSpPr>
        <p:spPr>
          <a:xfrm>
            <a:off x="345139" y="4267549"/>
            <a:ext cx="94532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https://nationalapprenticeshipweek.co.uk/events/supporting-apprentices-inclusive-strategies-for-religious-observances/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802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FFD04-7ACF-4C45-9E55-B25829F66FD7}"/>
              </a:ext>
            </a:extLst>
          </p:cNvPr>
          <p:cNvSpPr/>
          <p:nvPr/>
        </p:nvSpPr>
        <p:spPr>
          <a:xfrm>
            <a:off x="166753" y="-188241"/>
            <a:ext cx="4023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Online Events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01A41D-4EA7-460F-B2D1-B8898B7AF775}"/>
              </a:ext>
            </a:extLst>
          </p:cNvPr>
          <p:cNvSpPr txBox="1"/>
          <p:nvPr/>
        </p:nvSpPr>
        <p:spPr>
          <a:xfrm>
            <a:off x="237563" y="5115742"/>
            <a:ext cx="115868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digdata.online/nhs-apprenticeship-live-recruitment-briefing/?utm_medium=email&amp;_hsenc=p2ANqtz-_-9bcBtl3Ji8U0AmglCIMZ9BpbtjKZp3gtRbwnq3OeeOboPBtSoH7Nqy73ZQSjVmTKrBcSJ0X4qu6qOlaHhzvxVVLHAdA77l5bL69agRvQB5eBeCA&amp;_hsmi=345426663&amp;utm_content=345426663&amp;utm_source=hs_email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4633C8-16EF-4F56-982D-62EE276D1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12" y="753243"/>
            <a:ext cx="11941575" cy="413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161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FFD04-7ACF-4C45-9E55-B25829F66FD7}"/>
              </a:ext>
            </a:extLst>
          </p:cNvPr>
          <p:cNvSpPr/>
          <p:nvPr/>
        </p:nvSpPr>
        <p:spPr>
          <a:xfrm>
            <a:off x="166753" y="-188241"/>
            <a:ext cx="4023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Online Events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769EF1-0E42-44BD-86C3-F8D0E14FB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53" y="735089"/>
            <a:ext cx="10996613" cy="36350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18DDF0-5E9E-4FAE-A708-37C8CF68E9A8}"/>
              </a:ext>
            </a:extLst>
          </p:cNvPr>
          <p:cNvSpPr txBox="1"/>
          <p:nvPr/>
        </p:nvSpPr>
        <p:spPr>
          <a:xfrm>
            <a:off x="166753" y="4647143"/>
            <a:ext cx="61766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https://nationalapprenticeshipweek.co.uk/events/lets-talk-apprenticeships-meet-international-defence-company-babcock/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7267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0071E-742F-465E-9F73-BF15791AB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7213B-B063-4C99-A1BC-A7C2D00659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C69B80-026D-4000-9932-2EDD3202A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769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30740F-86B5-4B37-B345-203321D12DA6}"/>
              </a:ext>
            </a:extLst>
          </p:cNvPr>
          <p:cNvSpPr txBox="1"/>
          <p:nvPr/>
        </p:nvSpPr>
        <p:spPr>
          <a:xfrm>
            <a:off x="62753" y="621892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https://nationalapprenticeshipweek.co.uk/video/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2693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A6384-EC61-46F9-8274-CEA454BE0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2BF20-1D2A-4DC5-98D9-954376A45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707DC-F86D-49CD-B9DF-12C45D110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417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44844A-84D8-4442-AC14-95600F9A171C}"/>
              </a:ext>
            </a:extLst>
          </p:cNvPr>
          <p:cNvSpPr txBox="1"/>
          <p:nvPr/>
        </p:nvSpPr>
        <p:spPr>
          <a:xfrm>
            <a:off x="107577" y="634171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https://www.amazingapprenticeships.com/zones/parent/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9335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07A703-368C-4887-836A-E3BC6F82D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32" y="766297"/>
            <a:ext cx="11141405" cy="42675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6E177D-93EE-4A91-826C-51778FA7E6CD}"/>
              </a:ext>
            </a:extLst>
          </p:cNvPr>
          <p:cNvSpPr txBox="1"/>
          <p:nvPr/>
        </p:nvSpPr>
        <p:spPr>
          <a:xfrm>
            <a:off x="430306" y="5364941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https://www.amazingapprenticeships.com/resources/choices-magazine-january-parent-carers-guide/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156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33DEA-A381-42B8-84D4-DAF00112A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CE722-D870-4078-85CE-5721B4DA20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831384-4134-4D5B-814E-0D0FE9E50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290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207D3D-B429-4ACC-8CF4-3E2F56F1EBEB}"/>
              </a:ext>
            </a:extLst>
          </p:cNvPr>
          <p:cNvSpPr txBox="1"/>
          <p:nvPr/>
        </p:nvSpPr>
        <p:spPr>
          <a:xfrm>
            <a:off x="0" y="639991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https://nationalapprenticeshipweek.co.uk/career-advice-hub/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738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067F9-5F78-442B-957D-F1D8BF637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D738B87-C122-4D27-9F16-2EE063FCF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3684" y="4785180"/>
            <a:ext cx="3235348" cy="1391830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8115C8-BC55-4283-9060-3C4677B8B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" y="9200"/>
            <a:ext cx="12192000" cy="46638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1F174F-47CC-4272-B91E-25FB79517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453" y="4785180"/>
            <a:ext cx="3235348" cy="1385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0B9746E-D7A9-4244-A631-DDEEBB9111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2032" y="4831571"/>
            <a:ext cx="3859733" cy="137262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1D4CF03-A12A-46EA-96C5-71224059A663}"/>
              </a:ext>
            </a:extLst>
          </p:cNvPr>
          <p:cNvSpPr txBox="1"/>
          <p:nvPr/>
        </p:nvSpPr>
        <p:spPr>
          <a:xfrm>
            <a:off x="117453" y="6308209"/>
            <a:ext cx="61004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https://nationalapprenticeshipweek.co.uk/win/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6553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222</Words>
  <Application>Microsoft Office PowerPoint</Application>
  <PresentationFormat>Widescreen</PresentationFormat>
  <Paragraphs>22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 Davis</dc:creator>
  <cp:lastModifiedBy>G Davis</cp:lastModifiedBy>
  <cp:revision>9</cp:revision>
  <dcterms:created xsi:type="dcterms:W3CDTF">2025-02-03T20:02:47Z</dcterms:created>
  <dcterms:modified xsi:type="dcterms:W3CDTF">2025-02-04T20:20:42Z</dcterms:modified>
</cp:coreProperties>
</file>