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3.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80" r:id="rId5"/>
    <p:sldMasterId id="2147483707" r:id="rId6"/>
    <p:sldMasterId id="2147483731" r:id="rId7"/>
  </p:sldMasterIdLst>
  <p:notesMasterIdLst>
    <p:notesMasterId r:id="rId90"/>
  </p:notesMasterIdLst>
  <p:sldIdLst>
    <p:sldId id="2147472513" r:id="rId8"/>
    <p:sldId id="2147472514" r:id="rId9"/>
    <p:sldId id="256" r:id="rId10"/>
    <p:sldId id="257" r:id="rId11"/>
    <p:sldId id="2147472512" r:id="rId12"/>
    <p:sldId id="2147472515" r:id="rId13"/>
    <p:sldId id="746" r:id="rId14"/>
    <p:sldId id="870" r:id="rId15"/>
    <p:sldId id="874" r:id="rId16"/>
    <p:sldId id="875" r:id="rId17"/>
    <p:sldId id="876" r:id="rId18"/>
    <p:sldId id="877" r:id="rId19"/>
    <p:sldId id="879" r:id="rId20"/>
    <p:sldId id="880" r:id="rId21"/>
    <p:sldId id="881" r:id="rId22"/>
    <p:sldId id="882" r:id="rId23"/>
    <p:sldId id="883" r:id="rId24"/>
    <p:sldId id="871" r:id="rId25"/>
    <p:sldId id="1403" r:id="rId26"/>
    <p:sldId id="2147472480" r:id="rId27"/>
    <p:sldId id="2147472483" r:id="rId28"/>
    <p:sldId id="2147472516" r:id="rId29"/>
    <p:sldId id="2147472517" r:id="rId30"/>
    <p:sldId id="2147472518" r:id="rId31"/>
    <p:sldId id="2147472526" r:id="rId32"/>
    <p:sldId id="2147472527" r:id="rId33"/>
    <p:sldId id="2147472528" r:id="rId34"/>
    <p:sldId id="2147472503" r:id="rId35"/>
    <p:sldId id="2147472507" r:id="rId36"/>
    <p:sldId id="2147472508" r:id="rId37"/>
    <p:sldId id="3079" r:id="rId38"/>
    <p:sldId id="2147472519" r:id="rId39"/>
    <p:sldId id="2147472520" r:id="rId40"/>
    <p:sldId id="2147472521" r:id="rId41"/>
    <p:sldId id="3073" r:id="rId42"/>
    <p:sldId id="2147472522" r:id="rId43"/>
    <p:sldId id="2147472481" r:id="rId44"/>
    <p:sldId id="2147472524" r:id="rId45"/>
    <p:sldId id="2147472523" r:id="rId46"/>
    <p:sldId id="2147472505" r:id="rId47"/>
    <p:sldId id="1415" r:id="rId48"/>
    <p:sldId id="2147472525" r:id="rId49"/>
    <p:sldId id="2147472488" r:id="rId50"/>
    <p:sldId id="2147472477" r:id="rId51"/>
    <p:sldId id="2147472489" r:id="rId52"/>
    <p:sldId id="2147472529" r:id="rId53"/>
    <p:sldId id="2147472530" r:id="rId54"/>
    <p:sldId id="3080" r:id="rId55"/>
    <p:sldId id="3058" r:id="rId56"/>
    <p:sldId id="263" r:id="rId57"/>
    <p:sldId id="2147472504" r:id="rId58"/>
    <p:sldId id="2147472531" r:id="rId59"/>
    <p:sldId id="2147472532" r:id="rId60"/>
    <p:sldId id="2147472511" r:id="rId61"/>
    <p:sldId id="2147472535" r:id="rId62"/>
    <p:sldId id="2147472491" r:id="rId63"/>
    <p:sldId id="2147472533" r:id="rId64"/>
    <p:sldId id="2147472494" r:id="rId65"/>
    <p:sldId id="2147472534" r:id="rId66"/>
    <p:sldId id="2147472490" r:id="rId67"/>
    <p:sldId id="2147472536" r:id="rId68"/>
    <p:sldId id="2147472497" r:id="rId69"/>
    <p:sldId id="2147472537" r:id="rId70"/>
    <p:sldId id="2147472496" r:id="rId71"/>
    <p:sldId id="2147472539" r:id="rId72"/>
    <p:sldId id="2147472482" r:id="rId73"/>
    <p:sldId id="2147472510" r:id="rId74"/>
    <p:sldId id="2147472509" r:id="rId75"/>
    <p:sldId id="2147472498" r:id="rId76"/>
    <p:sldId id="2147472484" r:id="rId77"/>
    <p:sldId id="2147472499" r:id="rId78"/>
    <p:sldId id="2147472485" r:id="rId79"/>
    <p:sldId id="2147472500" r:id="rId80"/>
    <p:sldId id="2147472486" r:id="rId81"/>
    <p:sldId id="2147472487" r:id="rId82"/>
    <p:sldId id="2147472502" r:id="rId83"/>
    <p:sldId id="1404" r:id="rId84"/>
    <p:sldId id="300" r:id="rId85"/>
    <p:sldId id="1387" r:id="rId86"/>
    <p:sldId id="873" r:id="rId87"/>
    <p:sldId id="884" r:id="rId88"/>
    <p:sldId id="886" r:id="rId8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072D9C2-2FEE-CB60-F3A8-6F4428EE861B}" name="Chloë Fiddy" initials="CF" userId="S::c.fiddy@iema.net::041186c3-bad1-4fe3-ab43-74e99f8216d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6F9B"/>
    <a:srgbClr val="F3DB00"/>
    <a:srgbClr val="3C8080"/>
    <a:srgbClr val="CEFFB6"/>
    <a:srgbClr val="2D384F"/>
    <a:srgbClr val="232B32"/>
    <a:srgbClr val="258838"/>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74933" autoAdjust="0"/>
  </p:normalViewPr>
  <p:slideViewPr>
    <p:cSldViewPr snapToGrid="0">
      <p:cViewPr varScale="1">
        <p:scale>
          <a:sx n="63" d="100"/>
          <a:sy n="63" d="100"/>
        </p:scale>
        <p:origin x="142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2.xml"/><Relationship Id="rId90" Type="http://schemas.openxmlformats.org/officeDocument/2006/relationships/notesMaster" Target="notesMasters/notesMaster1.xml"/><Relationship Id="rId95" Type="http://schemas.microsoft.com/office/2018/10/relationships/authors" Target="authors.xml"/><Relationship Id="rId22" Type="http://schemas.openxmlformats.org/officeDocument/2006/relationships/slide" Target="slides/slide15.xml"/><Relationship Id="rId27" Type="http://schemas.openxmlformats.org/officeDocument/2006/relationships/slide" Target="slides/slide20.xml"/><Relationship Id="rId43" Type="http://schemas.openxmlformats.org/officeDocument/2006/relationships/slide" Target="slides/slide36.xml"/><Relationship Id="rId48" Type="http://schemas.openxmlformats.org/officeDocument/2006/relationships/slide" Target="slides/slide41.xml"/><Relationship Id="rId64" Type="http://schemas.openxmlformats.org/officeDocument/2006/relationships/slide" Target="slides/slide57.xml"/><Relationship Id="rId69" Type="http://schemas.openxmlformats.org/officeDocument/2006/relationships/slide" Target="slides/slide62.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slide" Target="slides/slide78.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slide" Target="slides/slide81.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4.xml"/><Relationship Id="rId71" Type="http://schemas.openxmlformats.org/officeDocument/2006/relationships/slide" Target="slides/slide64.xml"/><Relationship Id="rId92" Type="http://schemas.openxmlformats.org/officeDocument/2006/relationships/viewProps" Target="viewProps.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 Id="rId14" Type="http://schemas.openxmlformats.org/officeDocument/2006/relationships/slide" Target="slides/slide7.xml"/><Relationship Id="rId30" Type="http://schemas.openxmlformats.org/officeDocument/2006/relationships/slide" Target="slides/slide23.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s>
</file>

<file path=ppt/diagrams/_rels/data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diagrams/_rels/data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diagrams/_rels/data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image" Target="../media/image54.jpeg"/><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image" Target="../media/image54.jpeg"/><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5B89A1-523A-4F0C-8C84-731F6B85D36C}"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GB"/>
        </a:p>
      </dgm:t>
    </dgm:pt>
    <dgm:pt modelId="{9ECCEAEC-077D-4B4B-8DC4-F7AE7895160F}">
      <dgm:prSet phldrT="[Text]" custT="1"/>
      <dgm:spPr/>
      <dgm:t>
        <a:bodyPr/>
        <a:lstStyle/>
        <a:p>
          <a:r>
            <a:rPr lang="en-GB" sz="1800"/>
            <a:t>Climate change</a:t>
          </a:r>
        </a:p>
      </dgm:t>
    </dgm:pt>
    <dgm:pt modelId="{E7FFEE07-711D-4CA2-910A-A6824664C3A6}" type="parTrans" cxnId="{13DD5C26-FBDA-426E-B784-8A57B4E97455}">
      <dgm:prSet/>
      <dgm:spPr/>
      <dgm:t>
        <a:bodyPr/>
        <a:lstStyle/>
        <a:p>
          <a:endParaRPr lang="en-GB" sz="1200"/>
        </a:p>
      </dgm:t>
    </dgm:pt>
    <dgm:pt modelId="{4A855ECA-E75A-4011-B8A2-22CDC07D7FC7}" type="sibTrans" cxnId="{13DD5C26-FBDA-426E-B784-8A57B4E97455}">
      <dgm:prSet/>
      <dgm:spPr/>
      <dgm:t>
        <a:bodyPr/>
        <a:lstStyle/>
        <a:p>
          <a:endParaRPr lang="en-GB" sz="1200"/>
        </a:p>
      </dgm:t>
    </dgm:pt>
    <dgm:pt modelId="{41ABE1E7-AC10-46AE-B767-66BC34D1F620}">
      <dgm:prSet phldrT="[Text]" custT="1"/>
      <dgm:spPr/>
      <dgm:t>
        <a:bodyPr/>
        <a:lstStyle/>
        <a:p>
          <a:r>
            <a:rPr lang="en-GB" sz="1800"/>
            <a:t>Social sustainability</a:t>
          </a:r>
        </a:p>
      </dgm:t>
    </dgm:pt>
    <dgm:pt modelId="{732C1092-44A5-49DA-A824-2519F3817817}" type="parTrans" cxnId="{418D0155-8603-4735-912C-0839EF2101A0}">
      <dgm:prSet/>
      <dgm:spPr/>
      <dgm:t>
        <a:bodyPr/>
        <a:lstStyle/>
        <a:p>
          <a:endParaRPr lang="en-GB" sz="1200"/>
        </a:p>
      </dgm:t>
    </dgm:pt>
    <dgm:pt modelId="{05572461-F9A2-443C-A86C-E56FC2A39EDC}" type="sibTrans" cxnId="{418D0155-8603-4735-912C-0839EF2101A0}">
      <dgm:prSet/>
      <dgm:spPr/>
      <dgm:t>
        <a:bodyPr/>
        <a:lstStyle/>
        <a:p>
          <a:endParaRPr lang="en-GB" sz="1200"/>
        </a:p>
      </dgm:t>
    </dgm:pt>
    <dgm:pt modelId="{3EDFB864-CFC1-43AB-BA84-9BD543435181}">
      <dgm:prSet phldrT="[Text]" custT="1"/>
      <dgm:spPr/>
      <dgm:t>
        <a:bodyPr/>
        <a:lstStyle/>
        <a:p>
          <a:r>
            <a:rPr lang="en-GB" sz="1800"/>
            <a:t>Plastic pollution</a:t>
          </a:r>
        </a:p>
      </dgm:t>
    </dgm:pt>
    <dgm:pt modelId="{D08AE36A-8D68-47E4-B416-99B35CF3043E}" type="parTrans" cxnId="{7896AC03-8E73-4F10-8C65-A215D4233289}">
      <dgm:prSet/>
      <dgm:spPr/>
      <dgm:t>
        <a:bodyPr/>
        <a:lstStyle/>
        <a:p>
          <a:endParaRPr lang="en-GB" sz="1200"/>
        </a:p>
      </dgm:t>
    </dgm:pt>
    <dgm:pt modelId="{13262F65-33BC-48A6-9826-F4F93E03D095}" type="sibTrans" cxnId="{7896AC03-8E73-4F10-8C65-A215D4233289}">
      <dgm:prSet/>
      <dgm:spPr/>
      <dgm:t>
        <a:bodyPr/>
        <a:lstStyle/>
        <a:p>
          <a:endParaRPr lang="en-GB" sz="1200"/>
        </a:p>
      </dgm:t>
    </dgm:pt>
    <dgm:pt modelId="{ED3894F7-5443-40D5-A18C-4191315A13CC}">
      <dgm:prSet phldrT="[Text]" custT="1"/>
      <dgm:spPr/>
      <dgm:t>
        <a:bodyPr/>
        <a:lstStyle/>
        <a:p>
          <a:r>
            <a:rPr lang="en-GB" sz="1800" dirty="0"/>
            <a:t>Sustainable resource use</a:t>
          </a:r>
        </a:p>
      </dgm:t>
    </dgm:pt>
    <dgm:pt modelId="{6302F44E-EE85-4F62-BE7D-983D1CE9E7EA}" type="parTrans" cxnId="{73CC6D7C-FD07-413E-A268-5F82E51447B3}">
      <dgm:prSet/>
      <dgm:spPr/>
      <dgm:t>
        <a:bodyPr/>
        <a:lstStyle/>
        <a:p>
          <a:endParaRPr lang="en-GB" sz="1200"/>
        </a:p>
      </dgm:t>
    </dgm:pt>
    <dgm:pt modelId="{12A897F4-2855-414B-BC3C-99DB15BCB5FC}" type="sibTrans" cxnId="{73CC6D7C-FD07-413E-A268-5F82E51447B3}">
      <dgm:prSet/>
      <dgm:spPr/>
      <dgm:t>
        <a:bodyPr/>
        <a:lstStyle/>
        <a:p>
          <a:endParaRPr lang="en-GB" sz="1200"/>
        </a:p>
      </dgm:t>
    </dgm:pt>
    <dgm:pt modelId="{D8A7B23F-7BE2-4C26-8EBD-42850A84CD29}">
      <dgm:prSet custT="1"/>
      <dgm:spPr/>
      <dgm:t>
        <a:bodyPr/>
        <a:lstStyle/>
        <a:p>
          <a:r>
            <a:rPr lang="en-GB" sz="1800"/>
            <a:t>Biodiversity loss and natural restoration</a:t>
          </a:r>
        </a:p>
      </dgm:t>
    </dgm:pt>
    <dgm:pt modelId="{848C0365-5635-4F7A-84CE-4D88BFC87C9E}" type="parTrans" cxnId="{B58869D4-6BF7-4B09-AA25-198BE18104A6}">
      <dgm:prSet/>
      <dgm:spPr/>
      <dgm:t>
        <a:bodyPr/>
        <a:lstStyle/>
        <a:p>
          <a:endParaRPr lang="en-GB" sz="1200"/>
        </a:p>
      </dgm:t>
    </dgm:pt>
    <dgm:pt modelId="{95CC30AF-8E8C-412D-A89F-19155031E6C0}" type="sibTrans" cxnId="{B58869D4-6BF7-4B09-AA25-198BE18104A6}">
      <dgm:prSet/>
      <dgm:spPr/>
      <dgm:t>
        <a:bodyPr/>
        <a:lstStyle/>
        <a:p>
          <a:endParaRPr lang="en-GB" sz="1200"/>
        </a:p>
      </dgm:t>
    </dgm:pt>
    <dgm:pt modelId="{06C92E79-4C93-4826-BA58-9946BBCAB4A4}">
      <dgm:prSet custT="1"/>
      <dgm:spPr/>
      <dgm:t>
        <a:bodyPr/>
        <a:lstStyle/>
        <a:p>
          <a:r>
            <a:rPr lang="en-GB" sz="1800"/>
            <a:t>Population growth</a:t>
          </a:r>
        </a:p>
      </dgm:t>
    </dgm:pt>
    <dgm:pt modelId="{F328DFA6-9CA9-4E4D-BB3D-95499DBB24B4}" type="parTrans" cxnId="{7F87B806-895F-46DC-A977-6C27686E313E}">
      <dgm:prSet/>
      <dgm:spPr/>
      <dgm:t>
        <a:bodyPr/>
        <a:lstStyle/>
        <a:p>
          <a:endParaRPr lang="en-GB" sz="1200"/>
        </a:p>
      </dgm:t>
    </dgm:pt>
    <dgm:pt modelId="{109D0209-26C5-45FD-9E40-729C6CD45EDC}" type="sibTrans" cxnId="{7F87B806-895F-46DC-A977-6C27686E313E}">
      <dgm:prSet/>
      <dgm:spPr/>
      <dgm:t>
        <a:bodyPr/>
        <a:lstStyle/>
        <a:p>
          <a:endParaRPr lang="en-GB" sz="1200"/>
        </a:p>
      </dgm:t>
    </dgm:pt>
    <dgm:pt modelId="{7AE69BDD-7FF3-4EBE-B3B5-A916E60ED759}" type="pres">
      <dgm:prSet presAssocID="{045B89A1-523A-4F0C-8C84-731F6B85D36C}" presName="Name0" presStyleCnt="0">
        <dgm:presLayoutVars>
          <dgm:dir/>
          <dgm:resizeHandles val="exact"/>
        </dgm:presLayoutVars>
      </dgm:prSet>
      <dgm:spPr/>
    </dgm:pt>
    <dgm:pt modelId="{B707F6DA-6774-4A5F-94DB-63FE9A1126DF}" type="pres">
      <dgm:prSet presAssocID="{9ECCEAEC-077D-4B4B-8DC4-F7AE7895160F}" presName="compNode" presStyleCnt="0"/>
      <dgm:spPr/>
    </dgm:pt>
    <dgm:pt modelId="{11EC7548-BCC0-42DE-9BE7-5B0B0233F95B}" type="pres">
      <dgm:prSet presAssocID="{9ECCEAEC-077D-4B4B-8DC4-F7AE7895160F}" presName="pictRect" presStyleLbl="node1" presStyleIdx="0" presStyleCnt="6"/>
      <dgm:spPr>
        <a:blipFill rotWithShape="1">
          <a:blip xmlns:r="http://schemas.openxmlformats.org/officeDocument/2006/relationships" r:embed="rId1"/>
          <a:srcRect/>
          <a:stretch>
            <a:fillRect l="-2000" r="-2000"/>
          </a:stretch>
        </a:blipFill>
      </dgm:spPr>
    </dgm:pt>
    <dgm:pt modelId="{E0FC4BA3-B6A6-414D-A3F4-35F993DF3E81}" type="pres">
      <dgm:prSet presAssocID="{9ECCEAEC-077D-4B4B-8DC4-F7AE7895160F}" presName="textRect" presStyleLbl="revTx" presStyleIdx="0" presStyleCnt="6">
        <dgm:presLayoutVars>
          <dgm:bulletEnabled val="1"/>
        </dgm:presLayoutVars>
      </dgm:prSet>
      <dgm:spPr/>
    </dgm:pt>
    <dgm:pt modelId="{2083D13A-6604-4F6D-A6EC-58D0928DC7E4}" type="pres">
      <dgm:prSet presAssocID="{4A855ECA-E75A-4011-B8A2-22CDC07D7FC7}" presName="sibTrans" presStyleLbl="sibTrans2D1" presStyleIdx="0" presStyleCnt="0"/>
      <dgm:spPr/>
    </dgm:pt>
    <dgm:pt modelId="{CDF54653-26E7-43CE-AE7C-76CE39E7D256}" type="pres">
      <dgm:prSet presAssocID="{41ABE1E7-AC10-46AE-B767-66BC34D1F620}" presName="compNode" presStyleCnt="0"/>
      <dgm:spPr/>
    </dgm:pt>
    <dgm:pt modelId="{9F7182EF-5D55-4B27-B66D-EA33E8683D3D}" type="pres">
      <dgm:prSet presAssocID="{41ABE1E7-AC10-46AE-B767-66BC34D1F620}" presName="pictRect" presStyleLbl="node1" presStyleIdx="1" presStyleCnt="6"/>
      <dgm:spPr>
        <a:blipFill rotWithShape="1">
          <a:blip xmlns:r="http://schemas.openxmlformats.org/officeDocument/2006/relationships" r:embed="rId2" cstate="screen">
            <a:extLst>
              <a:ext uri="{28A0092B-C50C-407E-A947-70E740481C1C}">
                <a14:useLocalDpi xmlns:a14="http://schemas.microsoft.com/office/drawing/2010/main" val="0"/>
              </a:ext>
            </a:extLst>
          </a:blip>
          <a:srcRect/>
          <a:stretch>
            <a:fillRect/>
          </a:stretch>
        </a:blipFill>
      </dgm:spPr>
    </dgm:pt>
    <dgm:pt modelId="{3B49EAD7-D3E8-43DF-AB14-E188CC011DEC}" type="pres">
      <dgm:prSet presAssocID="{41ABE1E7-AC10-46AE-B767-66BC34D1F620}" presName="textRect" presStyleLbl="revTx" presStyleIdx="1" presStyleCnt="6">
        <dgm:presLayoutVars>
          <dgm:bulletEnabled val="1"/>
        </dgm:presLayoutVars>
      </dgm:prSet>
      <dgm:spPr/>
    </dgm:pt>
    <dgm:pt modelId="{C412CDFC-E6B1-49D4-917A-5E2F6899C815}" type="pres">
      <dgm:prSet presAssocID="{05572461-F9A2-443C-A86C-E56FC2A39EDC}" presName="sibTrans" presStyleLbl="sibTrans2D1" presStyleIdx="0" presStyleCnt="0"/>
      <dgm:spPr/>
    </dgm:pt>
    <dgm:pt modelId="{72311594-07F1-4700-80A8-FCB1EFFD90E3}" type="pres">
      <dgm:prSet presAssocID="{3EDFB864-CFC1-43AB-BA84-9BD543435181}" presName="compNode" presStyleCnt="0"/>
      <dgm:spPr/>
    </dgm:pt>
    <dgm:pt modelId="{C91AA152-ECF9-46B6-95B9-9D0B68D09020}" type="pres">
      <dgm:prSet presAssocID="{3EDFB864-CFC1-43AB-BA84-9BD543435181}" presName="pictRect" presStyleLbl="node1" presStyleIdx="2" presStyleCnt="6"/>
      <dgm:spPr>
        <a:blipFill rotWithShape="1">
          <a:blip xmlns:r="http://schemas.openxmlformats.org/officeDocument/2006/relationships" r:embed="rId3" cstate="screen">
            <a:extLst>
              <a:ext uri="{28A0092B-C50C-407E-A947-70E740481C1C}">
                <a14:useLocalDpi xmlns:a14="http://schemas.microsoft.com/office/drawing/2010/main" val="0"/>
              </a:ext>
            </a:extLst>
          </a:blip>
          <a:srcRect/>
          <a:stretch>
            <a:fillRect/>
          </a:stretch>
        </a:blipFill>
      </dgm:spPr>
    </dgm:pt>
    <dgm:pt modelId="{02262CAB-752F-44FD-B4E6-B1284DB3F861}" type="pres">
      <dgm:prSet presAssocID="{3EDFB864-CFC1-43AB-BA84-9BD543435181}" presName="textRect" presStyleLbl="revTx" presStyleIdx="2" presStyleCnt="6">
        <dgm:presLayoutVars>
          <dgm:bulletEnabled val="1"/>
        </dgm:presLayoutVars>
      </dgm:prSet>
      <dgm:spPr/>
    </dgm:pt>
    <dgm:pt modelId="{22E9A545-01EF-4A6D-8F00-123F98A6ADBA}" type="pres">
      <dgm:prSet presAssocID="{13262F65-33BC-48A6-9826-F4F93E03D095}" presName="sibTrans" presStyleLbl="sibTrans2D1" presStyleIdx="0" presStyleCnt="0"/>
      <dgm:spPr/>
    </dgm:pt>
    <dgm:pt modelId="{BA0A41BA-0848-496F-A7A0-377A7054DE10}" type="pres">
      <dgm:prSet presAssocID="{ED3894F7-5443-40D5-A18C-4191315A13CC}" presName="compNode" presStyleCnt="0"/>
      <dgm:spPr/>
    </dgm:pt>
    <dgm:pt modelId="{F13DDF6C-4574-4B86-BF8E-1D5B02D0280B}" type="pres">
      <dgm:prSet presAssocID="{ED3894F7-5443-40D5-A18C-4191315A13CC}" presName="pictRect" presStyleLbl="node1" presStyleIdx="3" presStyleCnt="6"/>
      <dgm:spPr>
        <a:blipFill rotWithShape="1">
          <a:blip xmlns:r="http://schemas.openxmlformats.org/officeDocument/2006/relationships" r:embed="rId4" cstate="screen">
            <a:extLst>
              <a:ext uri="{28A0092B-C50C-407E-A947-70E740481C1C}">
                <a14:useLocalDpi xmlns:a14="http://schemas.microsoft.com/office/drawing/2010/main" val="0"/>
              </a:ext>
            </a:extLst>
          </a:blip>
          <a:srcRect/>
          <a:stretch>
            <a:fillRect/>
          </a:stretch>
        </a:blipFill>
      </dgm:spPr>
    </dgm:pt>
    <dgm:pt modelId="{3BE2CCBA-34A2-4807-BF7A-8DBACD504632}" type="pres">
      <dgm:prSet presAssocID="{ED3894F7-5443-40D5-A18C-4191315A13CC}" presName="textRect" presStyleLbl="revTx" presStyleIdx="3" presStyleCnt="6">
        <dgm:presLayoutVars>
          <dgm:bulletEnabled val="1"/>
        </dgm:presLayoutVars>
      </dgm:prSet>
      <dgm:spPr/>
    </dgm:pt>
    <dgm:pt modelId="{B6F9E5B6-3EFB-49E5-8219-67AC42E5A2CE}" type="pres">
      <dgm:prSet presAssocID="{12A897F4-2855-414B-BC3C-99DB15BCB5FC}" presName="sibTrans" presStyleLbl="sibTrans2D1" presStyleIdx="0" presStyleCnt="0"/>
      <dgm:spPr/>
    </dgm:pt>
    <dgm:pt modelId="{E693B4F0-C57E-4FC2-9D83-FB8077E8FC1D}" type="pres">
      <dgm:prSet presAssocID="{D8A7B23F-7BE2-4C26-8EBD-42850A84CD29}" presName="compNode" presStyleCnt="0"/>
      <dgm:spPr/>
    </dgm:pt>
    <dgm:pt modelId="{13C1C55E-7417-4890-BDDA-EEEEA0701066}" type="pres">
      <dgm:prSet presAssocID="{D8A7B23F-7BE2-4C26-8EBD-42850A84CD29}" presName="pictRect" presStyleLbl="node1" presStyleIdx="4" presStyleCnt="6"/>
      <dgm:spPr>
        <a:blipFill rotWithShape="1">
          <a:blip xmlns:r="http://schemas.openxmlformats.org/officeDocument/2006/relationships" r:embed="rId5" cstate="screen">
            <a:extLst>
              <a:ext uri="{28A0092B-C50C-407E-A947-70E740481C1C}">
                <a14:useLocalDpi xmlns:a14="http://schemas.microsoft.com/office/drawing/2010/main" val="0"/>
              </a:ext>
            </a:extLst>
          </a:blip>
          <a:srcRect/>
          <a:stretch>
            <a:fillRect/>
          </a:stretch>
        </a:blipFill>
      </dgm:spPr>
    </dgm:pt>
    <dgm:pt modelId="{AF9A4C53-80DC-42CF-A8F7-F5D19CCD0DEB}" type="pres">
      <dgm:prSet presAssocID="{D8A7B23F-7BE2-4C26-8EBD-42850A84CD29}" presName="textRect" presStyleLbl="revTx" presStyleIdx="4" presStyleCnt="6" custScaleX="121748">
        <dgm:presLayoutVars>
          <dgm:bulletEnabled val="1"/>
        </dgm:presLayoutVars>
      </dgm:prSet>
      <dgm:spPr/>
    </dgm:pt>
    <dgm:pt modelId="{F3C87F6D-B190-4E13-A5F5-233051341A03}" type="pres">
      <dgm:prSet presAssocID="{95CC30AF-8E8C-412D-A89F-19155031E6C0}" presName="sibTrans" presStyleLbl="sibTrans2D1" presStyleIdx="0" presStyleCnt="0"/>
      <dgm:spPr/>
    </dgm:pt>
    <dgm:pt modelId="{C1C117B5-0DB7-4375-A23D-5307C900648C}" type="pres">
      <dgm:prSet presAssocID="{06C92E79-4C93-4826-BA58-9946BBCAB4A4}" presName="compNode" presStyleCnt="0"/>
      <dgm:spPr/>
    </dgm:pt>
    <dgm:pt modelId="{081DE194-CE50-4558-9E86-2680DADCD27E}" type="pres">
      <dgm:prSet presAssocID="{06C92E79-4C93-4826-BA58-9946BBCAB4A4}" presName="pictRect" presStyleLbl="node1" presStyleIdx="5" presStyleCnt="6"/>
      <dgm:spPr>
        <a:blipFill rotWithShape="1">
          <a:blip xmlns:r="http://schemas.openxmlformats.org/officeDocument/2006/relationships" r:embed="rId6" cstate="screen">
            <a:extLst>
              <a:ext uri="{28A0092B-C50C-407E-A947-70E740481C1C}">
                <a14:useLocalDpi xmlns:a14="http://schemas.microsoft.com/office/drawing/2010/main" val="0"/>
              </a:ext>
            </a:extLst>
          </a:blip>
          <a:srcRect/>
          <a:stretch>
            <a:fillRect/>
          </a:stretch>
        </a:blipFill>
      </dgm:spPr>
    </dgm:pt>
    <dgm:pt modelId="{49B8E640-BCFA-491B-9BA0-B5977D0B50DD}" type="pres">
      <dgm:prSet presAssocID="{06C92E79-4C93-4826-BA58-9946BBCAB4A4}" presName="textRect" presStyleLbl="revTx" presStyleIdx="5" presStyleCnt="6">
        <dgm:presLayoutVars>
          <dgm:bulletEnabled val="1"/>
        </dgm:presLayoutVars>
      </dgm:prSet>
      <dgm:spPr/>
    </dgm:pt>
  </dgm:ptLst>
  <dgm:cxnLst>
    <dgm:cxn modelId="{7896AC03-8E73-4F10-8C65-A215D4233289}" srcId="{045B89A1-523A-4F0C-8C84-731F6B85D36C}" destId="{3EDFB864-CFC1-43AB-BA84-9BD543435181}" srcOrd="2" destOrd="0" parTransId="{D08AE36A-8D68-47E4-B416-99B35CF3043E}" sibTransId="{13262F65-33BC-48A6-9826-F4F93E03D095}"/>
    <dgm:cxn modelId="{7F87B806-895F-46DC-A977-6C27686E313E}" srcId="{045B89A1-523A-4F0C-8C84-731F6B85D36C}" destId="{06C92E79-4C93-4826-BA58-9946BBCAB4A4}" srcOrd="5" destOrd="0" parTransId="{F328DFA6-9CA9-4E4D-BB3D-95499DBB24B4}" sibTransId="{109D0209-26C5-45FD-9E40-729C6CD45EDC}"/>
    <dgm:cxn modelId="{7E351F07-D860-4821-BF01-B24D7748CF74}" type="presOf" srcId="{13262F65-33BC-48A6-9826-F4F93E03D095}" destId="{22E9A545-01EF-4A6D-8F00-123F98A6ADBA}" srcOrd="0" destOrd="0" presId="urn:microsoft.com/office/officeart/2005/8/layout/pList1"/>
    <dgm:cxn modelId="{13DD5C26-FBDA-426E-B784-8A57B4E97455}" srcId="{045B89A1-523A-4F0C-8C84-731F6B85D36C}" destId="{9ECCEAEC-077D-4B4B-8DC4-F7AE7895160F}" srcOrd="0" destOrd="0" parTransId="{E7FFEE07-711D-4CA2-910A-A6824664C3A6}" sibTransId="{4A855ECA-E75A-4011-B8A2-22CDC07D7FC7}"/>
    <dgm:cxn modelId="{55B0455D-3153-4F26-9B80-79E2C8BDC366}" type="presOf" srcId="{9ECCEAEC-077D-4B4B-8DC4-F7AE7895160F}" destId="{E0FC4BA3-B6A6-414D-A3F4-35F993DF3E81}" srcOrd="0" destOrd="0" presId="urn:microsoft.com/office/officeart/2005/8/layout/pList1"/>
    <dgm:cxn modelId="{B882F544-1EAF-4E5E-AFED-C929C6928F67}" type="presOf" srcId="{3EDFB864-CFC1-43AB-BA84-9BD543435181}" destId="{02262CAB-752F-44FD-B4E6-B1284DB3F861}" srcOrd="0" destOrd="0" presId="urn:microsoft.com/office/officeart/2005/8/layout/pList1"/>
    <dgm:cxn modelId="{2C01A84C-D2F7-4D81-9FCE-B68C68228571}" type="presOf" srcId="{ED3894F7-5443-40D5-A18C-4191315A13CC}" destId="{3BE2CCBA-34A2-4807-BF7A-8DBACD504632}" srcOrd="0" destOrd="0" presId="urn:microsoft.com/office/officeart/2005/8/layout/pList1"/>
    <dgm:cxn modelId="{B149274F-5512-467F-9D81-7336D5C1F244}" type="presOf" srcId="{045B89A1-523A-4F0C-8C84-731F6B85D36C}" destId="{7AE69BDD-7FF3-4EBE-B3B5-A916E60ED759}" srcOrd="0" destOrd="0" presId="urn:microsoft.com/office/officeart/2005/8/layout/pList1"/>
    <dgm:cxn modelId="{418D0155-8603-4735-912C-0839EF2101A0}" srcId="{045B89A1-523A-4F0C-8C84-731F6B85D36C}" destId="{41ABE1E7-AC10-46AE-B767-66BC34D1F620}" srcOrd="1" destOrd="0" parTransId="{732C1092-44A5-49DA-A824-2519F3817817}" sibTransId="{05572461-F9A2-443C-A86C-E56FC2A39EDC}"/>
    <dgm:cxn modelId="{73CC6D7C-FD07-413E-A268-5F82E51447B3}" srcId="{045B89A1-523A-4F0C-8C84-731F6B85D36C}" destId="{ED3894F7-5443-40D5-A18C-4191315A13CC}" srcOrd="3" destOrd="0" parTransId="{6302F44E-EE85-4F62-BE7D-983D1CE9E7EA}" sibTransId="{12A897F4-2855-414B-BC3C-99DB15BCB5FC}"/>
    <dgm:cxn modelId="{36DB1887-F7DC-48F3-883D-A0ACA73CB8C5}" type="presOf" srcId="{41ABE1E7-AC10-46AE-B767-66BC34D1F620}" destId="{3B49EAD7-D3E8-43DF-AB14-E188CC011DEC}" srcOrd="0" destOrd="0" presId="urn:microsoft.com/office/officeart/2005/8/layout/pList1"/>
    <dgm:cxn modelId="{CF7DAD87-589A-4C24-8287-DDEA20A83900}" type="presOf" srcId="{D8A7B23F-7BE2-4C26-8EBD-42850A84CD29}" destId="{AF9A4C53-80DC-42CF-A8F7-F5D19CCD0DEB}" srcOrd="0" destOrd="0" presId="urn:microsoft.com/office/officeart/2005/8/layout/pList1"/>
    <dgm:cxn modelId="{DF98B68B-1585-4E9A-A3E6-5E855543B664}" type="presOf" srcId="{95CC30AF-8E8C-412D-A89F-19155031E6C0}" destId="{F3C87F6D-B190-4E13-A5F5-233051341A03}" srcOrd="0" destOrd="0" presId="urn:microsoft.com/office/officeart/2005/8/layout/pList1"/>
    <dgm:cxn modelId="{A0D9C2AE-1932-4E99-8C42-21F6EB32D012}" type="presOf" srcId="{06C92E79-4C93-4826-BA58-9946BBCAB4A4}" destId="{49B8E640-BCFA-491B-9BA0-B5977D0B50DD}" srcOrd="0" destOrd="0" presId="urn:microsoft.com/office/officeart/2005/8/layout/pList1"/>
    <dgm:cxn modelId="{020EFFB5-0670-4790-891A-D32BD9D87471}" type="presOf" srcId="{4A855ECA-E75A-4011-B8A2-22CDC07D7FC7}" destId="{2083D13A-6604-4F6D-A6EC-58D0928DC7E4}" srcOrd="0" destOrd="0" presId="urn:microsoft.com/office/officeart/2005/8/layout/pList1"/>
    <dgm:cxn modelId="{64C398CA-CD9D-47AE-9E7F-39DB2451684B}" type="presOf" srcId="{12A897F4-2855-414B-BC3C-99DB15BCB5FC}" destId="{B6F9E5B6-3EFB-49E5-8219-67AC42E5A2CE}" srcOrd="0" destOrd="0" presId="urn:microsoft.com/office/officeart/2005/8/layout/pList1"/>
    <dgm:cxn modelId="{B58869D4-6BF7-4B09-AA25-198BE18104A6}" srcId="{045B89A1-523A-4F0C-8C84-731F6B85D36C}" destId="{D8A7B23F-7BE2-4C26-8EBD-42850A84CD29}" srcOrd="4" destOrd="0" parTransId="{848C0365-5635-4F7A-84CE-4D88BFC87C9E}" sibTransId="{95CC30AF-8E8C-412D-A89F-19155031E6C0}"/>
    <dgm:cxn modelId="{DFB871E4-74BC-44B8-8468-A42600F26DC3}" type="presOf" srcId="{05572461-F9A2-443C-A86C-E56FC2A39EDC}" destId="{C412CDFC-E6B1-49D4-917A-5E2F6899C815}" srcOrd="0" destOrd="0" presId="urn:microsoft.com/office/officeart/2005/8/layout/pList1"/>
    <dgm:cxn modelId="{694736B3-91F3-406E-8170-36441C4BF95A}" type="presParOf" srcId="{7AE69BDD-7FF3-4EBE-B3B5-A916E60ED759}" destId="{B707F6DA-6774-4A5F-94DB-63FE9A1126DF}" srcOrd="0" destOrd="0" presId="urn:microsoft.com/office/officeart/2005/8/layout/pList1"/>
    <dgm:cxn modelId="{189B215E-56B7-4EB6-A5E1-07A5AB6F23F8}" type="presParOf" srcId="{B707F6DA-6774-4A5F-94DB-63FE9A1126DF}" destId="{11EC7548-BCC0-42DE-9BE7-5B0B0233F95B}" srcOrd="0" destOrd="0" presId="urn:microsoft.com/office/officeart/2005/8/layout/pList1"/>
    <dgm:cxn modelId="{F5035AC6-2AB3-4AF3-9192-FFC3B925FC0A}" type="presParOf" srcId="{B707F6DA-6774-4A5F-94DB-63FE9A1126DF}" destId="{E0FC4BA3-B6A6-414D-A3F4-35F993DF3E81}" srcOrd="1" destOrd="0" presId="urn:microsoft.com/office/officeart/2005/8/layout/pList1"/>
    <dgm:cxn modelId="{B7ADD9B8-F329-4C09-A011-B88216E225D2}" type="presParOf" srcId="{7AE69BDD-7FF3-4EBE-B3B5-A916E60ED759}" destId="{2083D13A-6604-4F6D-A6EC-58D0928DC7E4}" srcOrd="1" destOrd="0" presId="urn:microsoft.com/office/officeart/2005/8/layout/pList1"/>
    <dgm:cxn modelId="{619F5743-6B6C-4921-99B1-A29A0F712EF6}" type="presParOf" srcId="{7AE69BDD-7FF3-4EBE-B3B5-A916E60ED759}" destId="{CDF54653-26E7-43CE-AE7C-76CE39E7D256}" srcOrd="2" destOrd="0" presId="urn:microsoft.com/office/officeart/2005/8/layout/pList1"/>
    <dgm:cxn modelId="{B161B583-0D22-498B-8378-F603A4821D1F}" type="presParOf" srcId="{CDF54653-26E7-43CE-AE7C-76CE39E7D256}" destId="{9F7182EF-5D55-4B27-B66D-EA33E8683D3D}" srcOrd="0" destOrd="0" presId="urn:microsoft.com/office/officeart/2005/8/layout/pList1"/>
    <dgm:cxn modelId="{A2F69D28-7272-42CB-8F8C-5099D4F452F3}" type="presParOf" srcId="{CDF54653-26E7-43CE-AE7C-76CE39E7D256}" destId="{3B49EAD7-D3E8-43DF-AB14-E188CC011DEC}" srcOrd="1" destOrd="0" presId="urn:microsoft.com/office/officeart/2005/8/layout/pList1"/>
    <dgm:cxn modelId="{17E0EB29-7C4B-42A7-BFBB-C91D90B18845}" type="presParOf" srcId="{7AE69BDD-7FF3-4EBE-B3B5-A916E60ED759}" destId="{C412CDFC-E6B1-49D4-917A-5E2F6899C815}" srcOrd="3" destOrd="0" presId="urn:microsoft.com/office/officeart/2005/8/layout/pList1"/>
    <dgm:cxn modelId="{A303280B-3277-4822-9A6E-96B10C51AACE}" type="presParOf" srcId="{7AE69BDD-7FF3-4EBE-B3B5-A916E60ED759}" destId="{72311594-07F1-4700-80A8-FCB1EFFD90E3}" srcOrd="4" destOrd="0" presId="urn:microsoft.com/office/officeart/2005/8/layout/pList1"/>
    <dgm:cxn modelId="{8FCDF6DB-6F64-4F85-93B9-CCE9B99A13D6}" type="presParOf" srcId="{72311594-07F1-4700-80A8-FCB1EFFD90E3}" destId="{C91AA152-ECF9-46B6-95B9-9D0B68D09020}" srcOrd="0" destOrd="0" presId="urn:microsoft.com/office/officeart/2005/8/layout/pList1"/>
    <dgm:cxn modelId="{5DCC45AD-A079-439B-B280-35A1D5C020DF}" type="presParOf" srcId="{72311594-07F1-4700-80A8-FCB1EFFD90E3}" destId="{02262CAB-752F-44FD-B4E6-B1284DB3F861}" srcOrd="1" destOrd="0" presId="urn:microsoft.com/office/officeart/2005/8/layout/pList1"/>
    <dgm:cxn modelId="{FB0C7482-C45B-4999-922D-BA3109CFD11E}" type="presParOf" srcId="{7AE69BDD-7FF3-4EBE-B3B5-A916E60ED759}" destId="{22E9A545-01EF-4A6D-8F00-123F98A6ADBA}" srcOrd="5" destOrd="0" presId="urn:microsoft.com/office/officeart/2005/8/layout/pList1"/>
    <dgm:cxn modelId="{EDD0A98A-A3EC-4BB5-9F49-4C741867B148}" type="presParOf" srcId="{7AE69BDD-7FF3-4EBE-B3B5-A916E60ED759}" destId="{BA0A41BA-0848-496F-A7A0-377A7054DE10}" srcOrd="6" destOrd="0" presId="urn:microsoft.com/office/officeart/2005/8/layout/pList1"/>
    <dgm:cxn modelId="{83D18E5F-99D4-4AF7-A178-E0A88B09379B}" type="presParOf" srcId="{BA0A41BA-0848-496F-A7A0-377A7054DE10}" destId="{F13DDF6C-4574-4B86-BF8E-1D5B02D0280B}" srcOrd="0" destOrd="0" presId="urn:microsoft.com/office/officeart/2005/8/layout/pList1"/>
    <dgm:cxn modelId="{75D073C9-8C0F-4F57-8D5D-998D05EFC290}" type="presParOf" srcId="{BA0A41BA-0848-496F-A7A0-377A7054DE10}" destId="{3BE2CCBA-34A2-4807-BF7A-8DBACD504632}" srcOrd="1" destOrd="0" presId="urn:microsoft.com/office/officeart/2005/8/layout/pList1"/>
    <dgm:cxn modelId="{F8BCAFDC-E24F-49EA-904C-1659AD2D960B}" type="presParOf" srcId="{7AE69BDD-7FF3-4EBE-B3B5-A916E60ED759}" destId="{B6F9E5B6-3EFB-49E5-8219-67AC42E5A2CE}" srcOrd="7" destOrd="0" presId="urn:microsoft.com/office/officeart/2005/8/layout/pList1"/>
    <dgm:cxn modelId="{B5525FCC-77A0-4554-8229-16091FBE8D56}" type="presParOf" srcId="{7AE69BDD-7FF3-4EBE-B3B5-A916E60ED759}" destId="{E693B4F0-C57E-4FC2-9D83-FB8077E8FC1D}" srcOrd="8" destOrd="0" presId="urn:microsoft.com/office/officeart/2005/8/layout/pList1"/>
    <dgm:cxn modelId="{959D8D2A-09F0-435E-84BE-D5B23318391C}" type="presParOf" srcId="{E693B4F0-C57E-4FC2-9D83-FB8077E8FC1D}" destId="{13C1C55E-7417-4890-BDDA-EEEEA0701066}" srcOrd="0" destOrd="0" presId="urn:microsoft.com/office/officeart/2005/8/layout/pList1"/>
    <dgm:cxn modelId="{8C750D2D-8AFA-4AE9-A2C6-7E1E9BB7A067}" type="presParOf" srcId="{E693B4F0-C57E-4FC2-9D83-FB8077E8FC1D}" destId="{AF9A4C53-80DC-42CF-A8F7-F5D19CCD0DEB}" srcOrd="1" destOrd="0" presId="urn:microsoft.com/office/officeart/2005/8/layout/pList1"/>
    <dgm:cxn modelId="{43619DB6-F8E6-4D37-BF5B-13FC39E86484}" type="presParOf" srcId="{7AE69BDD-7FF3-4EBE-B3B5-A916E60ED759}" destId="{F3C87F6D-B190-4E13-A5F5-233051341A03}" srcOrd="9" destOrd="0" presId="urn:microsoft.com/office/officeart/2005/8/layout/pList1"/>
    <dgm:cxn modelId="{20DF91E0-A53E-4011-AE79-092054D401A2}" type="presParOf" srcId="{7AE69BDD-7FF3-4EBE-B3B5-A916E60ED759}" destId="{C1C117B5-0DB7-4375-A23D-5307C900648C}" srcOrd="10" destOrd="0" presId="urn:microsoft.com/office/officeart/2005/8/layout/pList1"/>
    <dgm:cxn modelId="{05211603-6234-4F29-B728-08396EAD4BBD}" type="presParOf" srcId="{C1C117B5-0DB7-4375-A23D-5307C900648C}" destId="{081DE194-CE50-4558-9E86-2680DADCD27E}" srcOrd="0" destOrd="0" presId="urn:microsoft.com/office/officeart/2005/8/layout/pList1"/>
    <dgm:cxn modelId="{EF584795-5DDF-4009-9018-4F0174522F59}" type="presParOf" srcId="{C1C117B5-0DB7-4375-A23D-5307C900648C}" destId="{49B8E640-BCFA-491B-9BA0-B5977D0B50DD}"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5B89A1-523A-4F0C-8C84-731F6B85D36C}"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GB"/>
        </a:p>
      </dgm:t>
    </dgm:pt>
    <dgm:pt modelId="{9ECCEAEC-077D-4B4B-8DC4-F7AE7895160F}">
      <dgm:prSet phldrT="[Text]" custT="1"/>
      <dgm:spPr/>
      <dgm:t>
        <a:bodyPr/>
        <a:lstStyle/>
        <a:p>
          <a:r>
            <a:rPr lang="en-GB" sz="1800" dirty="0"/>
            <a:t>Climate change</a:t>
          </a:r>
        </a:p>
      </dgm:t>
    </dgm:pt>
    <dgm:pt modelId="{E7FFEE07-711D-4CA2-910A-A6824664C3A6}" type="parTrans" cxnId="{13DD5C26-FBDA-426E-B784-8A57B4E97455}">
      <dgm:prSet/>
      <dgm:spPr/>
      <dgm:t>
        <a:bodyPr/>
        <a:lstStyle/>
        <a:p>
          <a:endParaRPr lang="en-GB" sz="1200"/>
        </a:p>
      </dgm:t>
    </dgm:pt>
    <dgm:pt modelId="{4A855ECA-E75A-4011-B8A2-22CDC07D7FC7}" type="sibTrans" cxnId="{13DD5C26-FBDA-426E-B784-8A57B4E97455}">
      <dgm:prSet/>
      <dgm:spPr/>
      <dgm:t>
        <a:bodyPr/>
        <a:lstStyle/>
        <a:p>
          <a:endParaRPr lang="en-GB" sz="1200"/>
        </a:p>
      </dgm:t>
    </dgm:pt>
    <dgm:pt modelId="{41ABE1E7-AC10-46AE-B767-66BC34D1F620}">
      <dgm:prSet phldrT="[Text]" custT="1"/>
      <dgm:spPr/>
      <dgm:t>
        <a:bodyPr/>
        <a:lstStyle/>
        <a:p>
          <a:r>
            <a:rPr lang="en-GB" sz="1800" dirty="0"/>
            <a:t>Social sustainability</a:t>
          </a:r>
        </a:p>
      </dgm:t>
    </dgm:pt>
    <dgm:pt modelId="{732C1092-44A5-49DA-A824-2519F3817817}" type="parTrans" cxnId="{418D0155-8603-4735-912C-0839EF2101A0}">
      <dgm:prSet/>
      <dgm:spPr/>
      <dgm:t>
        <a:bodyPr/>
        <a:lstStyle/>
        <a:p>
          <a:endParaRPr lang="en-GB" sz="1200"/>
        </a:p>
      </dgm:t>
    </dgm:pt>
    <dgm:pt modelId="{05572461-F9A2-443C-A86C-E56FC2A39EDC}" type="sibTrans" cxnId="{418D0155-8603-4735-912C-0839EF2101A0}">
      <dgm:prSet/>
      <dgm:spPr/>
      <dgm:t>
        <a:bodyPr/>
        <a:lstStyle/>
        <a:p>
          <a:endParaRPr lang="en-GB" sz="1200"/>
        </a:p>
      </dgm:t>
    </dgm:pt>
    <dgm:pt modelId="{3EDFB864-CFC1-43AB-BA84-9BD543435181}">
      <dgm:prSet phldrT="[Text]" custT="1"/>
      <dgm:spPr/>
      <dgm:t>
        <a:bodyPr/>
        <a:lstStyle/>
        <a:p>
          <a:r>
            <a:rPr lang="en-GB" sz="1800" dirty="0"/>
            <a:t>Plastic pollution</a:t>
          </a:r>
        </a:p>
      </dgm:t>
    </dgm:pt>
    <dgm:pt modelId="{D08AE36A-8D68-47E4-B416-99B35CF3043E}" type="parTrans" cxnId="{7896AC03-8E73-4F10-8C65-A215D4233289}">
      <dgm:prSet/>
      <dgm:spPr/>
      <dgm:t>
        <a:bodyPr/>
        <a:lstStyle/>
        <a:p>
          <a:endParaRPr lang="en-GB" sz="1200"/>
        </a:p>
      </dgm:t>
    </dgm:pt>
    <dgm:pt modelId="{13262F65-33BC-48A6-9826-F4F93E03D095}" type="sibTrans" cxnId="{7896AC03-8E73-4F10-8C65-A215D4233289}">
      <dgm:prSet/>
      <dgm:spPr/>
      <dgm:t>
        <a:bodyPr/>
        <a:lstStyle/>
        <a:p>
          <a:endParaRPr lang="en-GB" sz="1200"/>
        </a:p>
      </dgm:t>
    </dgm:pt>
    <dgm:pt modelId="{ED3894F7-5443-40D5-A18C-4191315A13CC}">
      <dgm:prSet phldrT="[Text]" custT="1"/>
      <dgm:spPr/>
      <dgm:t>
        <a:bodyPr/>
        <a:lstStyle/>
        <a:p>
          <a:r>
            <a:rPr lang="en-GB" sz="1800" dirty="0"/>
            <a:t>Sustainable resource use</a:t>
          </a:r>
        </a:p>
      </dgm:t>
    </dgm:pt>
    <dgm:pt modelId="{6302F44E-EE85-4F62-BE7D-983D1CE9E7EA}" type="parTrans" cxnId="{73CC6D7C-FD07-413E-A268-5F82E51447B3}">
      <dgm:prSet/>
      <dgm:spPr/>
      <dgm:t>
        <a:bodyPr/>
        <a:lstStyle/>
        <a:p>
          <a:endParaRPr lang="en-GB" sz="1200"/>
        </a:p>
      </dgm:t>
    </dgm:pt>
    <dgm:pt modelId="{12A897F4-2855-414B-BC3C-99DB15BCB5FC}" type="sibTrans" cxnId="{73CC6D7C-FD07-413E-A268-5F82E51447B3}">
      <dgm:prSet/>
      <dgm:spPr/>
      <dgm:t>
        <a:bodyPr/>
        <a:lstStyle/>
        <a:p>
          <a:endParaRPr lang="en-GB" sz="1200"/>
        </a:p>
      </dgm:t>
    </dgm:pt>
    <dgm:pt modelId="{D8A7B23F-7BE2-4C26-8EBD-42850A84CD29}">
      <dgm:prSet custT="1"/>
      <dgm:spPr/>
      <dgm:t>
        <a:bodyPr/>
        <a:lstStyle/>
        <a:p>
          <a:r>
            <a:rPr lang="en-GB" sz="1800" dirty="0"/>
            <a:t>Biodiversity loss and natural restoration</a:t>
          </a:r>
        </a:p>
      </dgm:t>
    </dgm:pt>
    <dgm:pt modelId="{848C0365-5635-4F7A-84CE-4D88BFC87C9E}" type="parTrans" cxnId="{B58869D4-6BF7-4B09-AA25-198BE18104A6}">
      <dgm:prSet/>
      <dgm:spPr/>
      <dgm:t>
        <a:bodyPr/>
        <a:lstStyle/>
        <a:p>
          <a:endParaRPr lang="en-GB" sz="1200"/>
        </a:p>
      </dgm:t>
    </dgm:pt>
    <dgm:pt modelId="{95CC30AF-8E8C-412D-A89F-19155031E6C0}" type="sibTrans" cxnId="{B58869D4-6BF7-4B09-AA25-198BE18104A6}">
      <dgm:prSet/>
      <dgm:spPr/>
      <dgm:t>
        <a:bodyPr/>
        <a:lstStyle/>
        <a:p>
          <a:endParaRPr lang="en-GB" sz="1200"/>
        </a:p>
      </dgm:t>
    </dgm:pt>
    <dgm:pt modelId="{06C92E79-4C93-4826-BA58-9946BBCAB4A4}">
      <dgm:prSet custT="1"/>
      <dgm:spPr/>
      <dgm:t>
        <a:bodyPr/>
        <a:lstStyle/>
        <a:p>
          <a:r>
            <a:rPr lang="en-GB" sz="1800" dirty="0"/>
            <a:t>Population growth</a:t>
          </a:r>
        </a:p>
      </dgm:t>
    </dgm:pt>
    <dgm:pt modelId="{F328DFA6-9CA9-4E4D-BB3D-95499DBB24B4}" type="parTrans" cxnId="{7F87B806-895F-46DC-A977-6C27686E313E}">
      <dgm:prSet/>
      <dgm:spPr/>
      <dgm:t>
        <a:bodyPr/>
        <a:lstStyle/>
        <a:p>
          <a:endParaRPr lang="en-GB" sz="1200"/>
        </a:p>
      </dgm:t>
    </dgm:pt>
    <dgm:pt modelId="{109D0209-26C5-45FD-9E40-729C6CD45EDC}" type="sibTrans" cxnId="{7F87B806-895F-46DC-A977-6C27686E313E}">
      <dgm:prSet/>
      <dgm:spPr/>
      <dgm:t>
        <a:bodyPr/>
        <a:lstStyle/>
        <a:p>
          <a:endParaRPr lang="en-GB" sz="1200"/>
        </a:p>
      </dgm:t>
    </dgm:pt>
    <dgm:pt modelId="{7AE69BDD-7FF3-4EBE-B3B5-A916E60ED759}" type="pres">
      <dgm:prSet presAssocID="{045B89A1-523A-4F0C-8C84-731F6B85D36C}" presName="Name0" presStyleCnt="0">
        <dgm:presLayoutVars>
          <dgm:dir/>
          <dgm:resizeHandles val="exact"/>
        </dgm:presLayoutVars>
      </dgm:prSet>
      <dgm:spPr/>
    </dgm:pt>
    <dgm:pt modelId="{B707F6DA-6774-4A5F-94DB-63FE9A1126DF}" type="pres">
      <dgm:prSet presAssocID="{9ECCEAEC-077D-4B4B-8DC4-F7AE7895160F}" presName="compNode" presStyleCnt="0"/>
      <dgm:spPr/>
    </dgm:pt>
    <dgm:pt modelId="{11EC7548-BCC0-42DE-9BE7-5B0B0233F95B}" type="pres">
      <dgm:prSet presAssocID="{9ECCEAEC-077D-4B4B-8DC4-F7AE7895160F}" presName="pictRect" presStyleLbl="node1" presStyleIdx="0" presStyleCnt="6"/>
      <dgm:spPr>
        <a:blipFill rotWithShape="1">
          <a:blip xmlns:r="http://schemas.openxmlformats.org/officeDocument/2006/relationships" r:embed="rId1"/>
          <a:srcRect/>
          <a:stretch>
            <a:fillRect l="-2000" r="-2000"/>
          </a:stretch>
        </a:blipFill>
      </dgm:spPr>
    </dgm:pt>
    <dgm:pt modelId="{E0FC4BA3-B6A6-414D-A3F4-35F993DF3E81}" type="pres">
      <dgm:prSet presAssocID="{9ECCEAEC-077D-4B4B-8DC4-F7AE7895160F}" presName="textRect" presStyleLbl="revTx" presStyleIdx="0" presStyleCnt="6">
        <dgm:presLayoutVars>
          <dgm:bulletEnabled val="1"/>
        </dgm:presLayoutVars>
      </dgm:prSet>
      <dgm:spPr/>
    </dgm:pt>
    <dgm:pt modelId="{2083D13A-6604-4F6D-A6EC-58D0928DC7E4}" type="pres">
      <dgm:prSet presAssocID="{4A855ECA-E75A-4011-B8A2-22CDC07D7FC7}" presName="sibTrans" presStyleLbl="sibTrans2D1" presStyleIdx="0" presStyleCnt="0"/>
      <dgm:spPr/>
    </dgm:pt>
    <dgm:pt modelId="{CDF54653-26E7-43CE-AE7C-76CE39E7D256}" type="pres">
      <dgm:prSet presAssocID="{41ABE1E7-AC10-46AE-B767-66BC34D1F620}" presName="compNode" presStyleCnt="0"/>
      <dgm:spPr/>
    </dgm:pt>
    <dgm:pt modelId="{9F7182EF-5D55-4B27-B66D-EA33E8683D3D}" type="pres">
      <dgm:prSet presAssocID="{41ABE1E7-AC10-46AE-B767-66BC34D1F620}" presName="pictRect" presStyleLbl="node1" presStyleIdx="1" presStyleCnt="6"/>
      <dgm:spPr>
        <a:blipFill rotWithShape="1">
          <a:blip xmlns:r="http://schemas.openxmlformats.org/officeDocument/2006/relationships" r:embed="rId2" cstate="screen">
            <a:extLst>
              <a:ext uri="{28A0092B-C50C-407E-A947-70E740481C1C}">
                <a14:useLocalDpi xmlns:a14="http://schemas.microsoft.com/office/drawing/2010/main" val="0"/>
              </a:ext>
            </a:extLst>
          </a:blip>
          <a:srcRect/>
          <a:stretch>
            <a:fillRect/>
          </a:stretch>
        </a:blipFill>
      </dgm:spPr>
    </dgm:pt>
    <dgm:pt modelId="{3B49EAD7-D3E8-43DF-AB14-E188CC011DEC}" type="pres">
      <dgm:prSet presAssocID="{41ABE1E7-AC10-46AE-B767-66BC34D1F620}" presName="textRect" presStyleLbl="revTx" presStyleIdx="1" presStyleCnt="6">
        <dgm:presLayoutVars>
          <dgm:bulletEnabled val="1"/>
        </dgm:presLayoutVars>
      </dgm:prSet>
      <dgm:spPr/>
    </dgm:pt>
    <dgm:pt modelId="{C412CDFC-E6B1-49D4-917A-5E2F6899C815}" type="pres">
      <dgm:prSet presAssocID="{05572461-F9A2-443C-A86C-E56FC2A39EDC}" presName="sibTrans" presStyleLbl="sibTrans2D1" presStyleIdx="0" presStyleCnt="0"/>
      <dgm:spPr/>
    </dgm:pt>
    <dgm:pt modelId="{72311594-07F1-4700-80A8-FCB1EFFD90E3}" type="pres">
      <dgm:prSet presAssocID="{3EDFB864-CFC1-43AB-BA84-9BD543435181}" presName="compNode" presStyleCnt="0"/>
      <dgm:spPr/>
    </dgm:pt>
    <dgm:pt modelId="{C91AA152-ECF9-46B6-95B9-9D0B68D09020}" type="pres">
      <dgm:prSet presAssocID="{3EDFB864-CFC1-43AB-BA84-9BD543435181}" presName="pictRect" presStyleLbl="node1" presStyleIdx="2" presStyleCnt="6"/>
      <dgm:spPr>
        <a:blipFill rotWithShape="1">
          <a:blip xmlns:r="http://schemas.openxmlformats.org/officeDocument/2006/relationships" r:embed="rId3" cstate="screen">
            <a:extLst>
              <a:ext uri="{28A0092B-C50C-407E-A947-70E740481C1C}">
                <a14:useLocalDpi xmlns:a14="http://schemas.microsoft.com/office/drawing/2010/main" val="0"/>
              </a:ext>
            </a:extLst>
          </a:blip>
          <a:srcRect/>
          <a:stretch>
            <a:fillRect/>
          </a:stretch>
        </a:blipFill>
      </dgm:spPr>
    </dgm:pt>
    <dgm:pt modelId="{02262CAB-752F-44FD-B4E6-B1284DB3F861}" type="pres">
      <dgm:prSet presAssocID="{3EDFB864-CFC1-43AB-BA84-9BD543435181}" presName="textRect" presStyleLbl="revTx" presStyleIdx="2" presStyleCnt="6">
        <dgm:presLayoutVars>
          <dgm:bulletEnabled val="1"/>
        </dgm:presLayoutVars>
      </dgm:prSet>
      <dgm:spPr/>
    </dgm:pt>
    <dgm:pt modelId="{22E9A545-01EF-4A6D-8F00-123F98A6ADBA}" type="pres">
      <dgm:prSet presAssocID="{13262F65-33BC-48A6-9826-F4F93E03D095}" presName="sibTrans" presStyleLbl="sibTrans2D1" presStyleIdx="0" presStyleCnt="0"/>
      <dgm:spPr/>
    </dgm:pt>
    <dgm:pt modelId="{BA0A41BA-0848-496F-A7A0-377A7054DE10}" type="pres">
      <dgm:prSet presAssocID="{ED3894F7-5443-40D5-A18C-4191315A13CC}" presName="compNode" presStyleCnt="0"/>
      <dgm:spPr/>
    </dgm:pt>
    <dgm:pt modelId="{F13DDF6C-4574-4B86-BF8E-1D5B02D0280B}" type="pres">
      <dgm:prSet presAssocID="{ED3894F7-5443-40D5-A18C-4191315A13CC}" presName="pictRect" presStyleLbl="node1" presStyleIdx="3" presStyleCnt="6"/>
      <dgm:spPr>
        <a:blipFill rotWithShape="1">
          <a:blip xmlns:r="http://schemas.openxmlformats.org/officeDocument/2006/relationships" r:embed="rId4" cstate="screen">
            <a:extLst>
              <a:ext uri="{28A0092B-C50C-407E-A947-70E740481C1C}">
                <a14:useLocalDpi xmlns:a14="http://schemas.microsoft.com/office/drawing/2010/main" val="0"/>
              </a:ext>
            </a:extLst>
          </a:blip>
          <a:srcRect/>
          <a:stretch>
            <a:fillRect/>
          </a:stretch>
        </a:blipFill>
      </dgm:spPr>
    </dgm:pt>
    <dgm:pt modelId="{3BE2CCBA-34A2-4807-BF7A-8DBACD504632}" type="pres">
      <dgm:prSet presAssocID="{ED3894F7-5443-40D5-A18C-4191315A13CC}" presName="textRect" presStyleLbl="revTx" presStyleIdx="3" presStyleCnt="6">
        <dgm:presLayoutVars>
          <dgm:bulletEnabled val="1"/>
        </dgm:presLayoutVars>
      </dgm:prSet>
      <dgm:spPr/>
    </dgm:pt>
    <dgm:pt modelId="{B6F9E5B6-3EFB-49E5-8219-67AC42E5A2CE}" type="pres">
      <dgm:prSet presAssocID="{12A897F4-2855-414B-BC3C-99DB15BCB5FC}" presName="sibTrans" presStyleLbl="sibTrans2D1" presStyleIdx="0" presStyleCnt="0"/>
      <dgm:spPr/>
    </dgm:pt>
    <dgm:pt modelId="{E693B4F0-C57E-4FC2-9D83-FB8077E8FC1D}" type="pres">
      <dgm:prSet presAssocID="{D8A7B23F-7BE2-4C26-8EBD-42850A84CD29}" presName="compNode" presStyleCnt="0"/>
      <dgm:spPr/>
    </dgm:pt>
    <dgm:pt modelId="{13C1C55E-7417-4890-BDDA-EEEEA0701066}" type="pres">
      <dgm:prSet presAssocID="{D8A7B23F-7BE2-4C26-8EBD-42850A84CD29}" presName="pictRect" presStyleLbl="node1" presStyleIdx="4" presStyleCnt="6"/>
      <dgm:spPr>
        <a:blipFill rotWithShape="1">
          <a:blip xmlns:r="http://schemas.openxmlformats.org/officeDocument/2006/relationships" r:embed="rId5" cstate="screen">
            <a:extLst>
              <a:ext uri="{28A0092B-C50C-407E-A947-70E740481C1C}">
                <a14:useLocalDpi xmlns:a14="http://schemas.microsoft.com/office/drawing/2010/main" val="0"/>
              </a:ext>
            </a:extLst>
          </a:blip>
          <a:srcRect/>
          <a:stretch>
            <a:fillRect/>
          </a:stretch>
        </a:blipFill>
      </dgm:spPr>
    </dgm:pt>
    <dgm:pt modelId="{AF9A4C53-80DC-42CF-A8F7-F5D19CCD0DEB}" type="pres">
      <dgm:prSet presAssocID="{D8A7B23F-7BE2-4C26-8EBD-42850A84CD29}" presName="textRect" presStyleLbl="revTx" presStyleIdx="4" presStyleCnt="6" custScaleX="121748">
        <dgm:presLayoutVars>
          <dgm:bulletEnabled val="1"/>
        </dgm:presLayoutVars>
      </dgm:prSet>
      <dgm:spPr/>
    </dgm:pt>
    <dgm:pt modelId="{F3C87F6D-B190-4E13-A5F5-233051341A03}" type="pres">
      <dgm:prSet presAssocID="{95CC30AF-8E8C-412D-A89F-19155031E6C0}" presName="sibTrans" presStyleLbl="sibTrans2D1" presStyleIdx="0" presStyleCnt="0"/>
      <dgm:spPr/>
    </dgm:pt>
    <dgm:pt modelId="{C1C117B5-0DB7-4375-A23D-5307C900648C}" type="pres">
      <dgm:prSet presAssocID="{06C92E79-4C93-4826-BA58-9946BBCAB4A4}" presName="compNode" presStyleCnt="0"/>
      <dgm:spPr/>
    </dgm:pt>
    <dgm:pt modelId="{081DE194-CE50-4558-9E86-2680DADCD27E}" type="pres">
      <dgm:prSet presAssocID="{06C92E79-4C93-4826-BA58-9946BBCAB4A4}" presName="pictRect" presStyleLbl="node1" presStyleIdx="5" presStyleCnt="6"/>
      <dgm:spPr>
        <a:blipFill rotWithShape="1">
          <a:blip xmlns:r="http://schemas.openxmlformats.org/officeDocument/2006/relationships" r:embed="rId6" cstate="screen">
            <a:extLst>
              <a:ext uri="{28A0092B-C50C-407E-A947-70E740481C1C}">
                <a14:useLocalDpi xmlns:a14="http://schemas.microsoft.com/office/drawing/2010/main" val="0"/>
              </a:ext>
            </a:extLst>
          </a:blip>
          <a:srcRect/>
          <a:stretch>
            <a:fillRect/>
          </a:stretch>
        </a:blipFill>
      </dgm:spPr>
    </dgm:pt>
    <dgm:pt modelId="{49B8E640-BCFA-491B-9BA0-B5977D0B50DD}" type="pres">
      <dgm:prSet presAssocID="{06C92E79-4C93-4826-BA58-9946BBCAB4A4}" presName="textRect" presStyleLbl="revTx" presStyleIdx="5" presStyleCnt="6">
        <dgm:presLayoutVars>
          <dgm:bulletEnabled val="1"/>
        </dgm:presLayoutVars>
      </dgm:prSet>
      <dgm:spPr/>
    </dgm:pt>
  </dgm:ptLst>
  <dgm:cxnLst>
    <dgm:cxn modelId="{7896AC03-8E73-4F10-8C65-A215D4233289}" srcId="{045B89A1-523A-4F0C-8C84-731F6B85D36C}" destId="{3EDFB864-CFC1-43AB-BA84-9BD543435181}" srcOrd="2" destOrd="0" parTransId="{D08AE36A-8D68-47E4-B416-99B35CF3043E}" sibTransId="{13262F65-33BC-48A6-9826-F4F93E03D095}"/>
    <dgm:cxn modelId="{7F87B806-895F-46DC-A977-6C27686E313E}" srcId="{045B89A1-523A-4F0C-8C84-731F6B85D36C}" destId="{06C92E79-4C93-4826-BA58-9946BBCAB4A4}" srcOrd="5" destOrd="0" parTransId="{F328DFA6-9CA9-4E4D-BB3D-95499DBB24B4}" sibTransId="{109D0209-26C5-45FD-9E40-729C6CD45EDC}"/>
    <dgm:cxn modelId="{7E351F07-D860-4821-BF01-B24D7748CF74}" type="presOf" srcId="{13262F65-33BC-48A6-9826-F4F93E03D095}" destId="{22E9A545-01EF-4A6D-8F00-123F98A6ADBA}" srcOrd="0" destOrd="0" presId="urn:microsoft.com/office/officeart/2005/8/layout/pList1"/>
    <dgm:cxn modelId="{13DD5C26-FBDA-426E-B784-8A57B4E97455}" srcId="{045B89A1-523A-4F0C-8C84-731F6B85D36C}" destId="{9ECCEAEC-077D-4B4B-8DC4-F7AE7895160F}" srcOrd="0" destOrd="0" parTransId="{E7FFEE07-711D-4CA2-910A-A6824664C3A6}" sibTransId="{4A855ECA-E75A-4011-B8A2-22CDC07D7FC7}"/>
    <dgm:cxn modelId="{55B0455D-3153-4F26-9B80-79E2C8BDC366}" type="presOf" srcId="{9ECCEAEC-077D-4B4B-8DC4-F7AE7895160F}" destId="{E0FC4BA3-B6A6-414D-A3F4-35F993DF3E81}" srcOrd="0" destOrd="0" presId="urn:microsoft.com/office/officeart/2005/8/layout/pList1"/>
    <dgm:cxn modelId="{B882F544-1EAF-4E5E-AFED-C929C6928F67}" type="presOf" srcId="{3EDFB864-CFC1-43AB-BA84-9BD543435181}" destId="{02262CAB-752F-44FD-B4E6-B1284DB3F861}" srcOrd="0" destOrd="0" presId="urn:microsoft.com/office/officeart/2005/8/layout/pList1"/>
    <dgm:cxn modelId="{2C01A84C-D2F7-4D81-9FCE-B68C68228571}" type="presOf" srcId="{ED3894F7-5443-40D5-A18C-4191315A13CC}" destId="{3BE2CCBA-34A2-4807-BF7A-8DBACD504632}" srcOrd="0" destOrd="0" presId="urn:microsoft.com/office/officeart/2005/8/layout/pList1"/>
    <dgm:cxn modelId="{B149274F-5512-467F-9D81-7336D5C1F244}" type="presOf" srcId="{045B89A1-523A-4F0C-8C84-731F6B85D36C}" destId="{7AE69BDD-7FF3-4EBE-B3B5-A916E60ED759}" srcOrd="0" destOrd="0" presId="urn:microsoft.com/office/officeart/2005/8/layout/pList1"/>
    <dgm:cxn modelId="{418D0155-8603-4735-912C-0839EF2101A0}" srcId="{045B89A1-523A-4F0C-8C84-731F6B85D36C}" destId="{41ABE1E7-AC10-46AE-B767-66BC34D1F620}" srcOrd="1" destOrd="0" parTransId="{732C1092-44A5-49DA-A824-2519F3817817}" sibTransId="{05572461-F9A2-443C-A86C-E56FC2A39EDC}"/>
    <dgm:cxn modelId="{73CC6D7C-FD07-413E-A268-5F82E51447B3}" srcId="{045B89A1-523A-4F0C-8C84-731F6B85D36C}" destId="{ED3894F7-5443-40D5-A18C-4191315A13CC}" srcOrd="3" destOrd="0" parTransId="{6302F44E-EE85-4F62-BE7D-983D1CE9E7EA}" sibTransId="{12A897F4-2855-414B-BC3C-99DB15BCB5FC}"/>
    <dgm:cxn modelId="{36DB1887-F7DC-48F3-883D-A0ACA73CB8C5}" type="presOf" srcId="{41ABE1E7-AC10-46AE-B767-66BC34D1F620}" destId="{3B49EAD7-D3E8-43DF-AB14-E188CC011DEC}" srcOrd="0" destOrd="0" presId="urn:microsoft.com/office/officeart/2005/8/layout/pList1"/>
    <dgm:cxn modelId="{CF7DAD87-589A-4C24-8287-DDEA20A83900}" type="presOf" srcId="{D8A7B23F-7BE2-4C26-8EBD-42850A84CD29}" destId="{AF9A4C53-80DC-42CF-A8F7-F5D19CCD0DEB}" srcOrd="0" destOrd="0" presId="urn:microsoft.com/office/officeart/2005/8/layout/pList1"/>
    <dgm:cxn modelId="{DF98B68B-1585-4E9A-A3E6-5E855543B664}" type="presOf" srcId="{95CC30AF-8E8C-412D-A89F-19155031E6C0}" destId="{F3C87F6D-B190-4E13-A5F5-233051341A03}" srcOrd="0" destOrd="0" presId="urn:microsoft.com/office/officeart/2005/8/layout/pList1"/>
    <dgm:cxn modelId="{A0D9C2AE-1932-4E99-8C42-21F6EB32D012}" type="presOf" srcId="{06C92E79-4C93-4826-BA58-9946BBCAB4A4}" destId="{49B8E640-BCFA-491B-9BA0-B5977D0B50DD}" srcOrd="0" destOrd="0" presId="urn:microsoft.com/office/officeart/2005/8/layout/pList1"/>
    <dgm:cxn modelId="{020EFFB5-0670-4790-891A-D32BD9D87471}" type="presOf" srcId="{4A855ECA-E75A-4011-B8A2-22CDC07D7FC7}" destId="{2083D13A-6604-4F6D-A6EC-58D0928DC7E4}" srcOrd="0" destOrd="0" presId="urn:microsoft.com/office/officeart/2005/8/layout/pList1"/>
    <dgm:cxn modelId="{64C398CA-CD9D-47AE-9E7F-39DB2451684B}" type="presOf" srcId="{12A897F4-2855-414B-BC3C-99DB15BCB5FC}" destId="{B6F9E5B6-3EFB-49E5-8219-67AC42E5A2CE}" srcOrd="0" destOrd="0" presId="urn:microsoft.com/office/officeart/2005/8/layout/pList1"/>
    <dgm:cxn modelId="{B58869D4-6BF7-4B09-AA25-198BE18104A6}" srcId="{045B89A1-523A-4F0C-8C84-731F6B85D36C}" destId="{D8A7B23F-7BE2-4C26-8EBD-42850A84CD29}" srcOrd="4" destOrd="0" parTransId="{848C0365-5635-4F7A-84CE-4D88BFC87C9E}" sibTransId="{95CC30AF-8E8C-412D-A89F-19155031E6C0}"/>
    <dgm:cxn modelId="{DFB871E4-74BC-44B8-8468-A42600F26DC3}" type="presOf" srcId="{05572461-F9A2-443C-A86C-E56FC2A39EDC}" destId="{C412CDFC-E6B1-49D4-917A-5E2F6899C815}" srcOrd="0" destOrd="0" presId="urn:microsoft.com/office/officeart/2005/8/layout/pList1"/>
    <dgm:cxn modelId="{694736B3-91F3-406E-8170-36441C4BF95A}" type="presParOf" srcId="{7AE69BDD-7FF3-4EBE-B3B5-A916E60ED759}" destId="{B707F6DA-6774-4A5F-94DB-63FE9A1126DF}" srcOrd="0" destOrd="0" presId="urn:microsoft.com/office/officeart/2005/8/layout/pList1"/>
    <dgm:cxn modelId="{189B215E-56B7-4EB6-A5E1-07A5AB6F23F8}" type="presParOf" srcId="{B707F6DA-6774-4A5F-94DB-63FE9A1126DF}" destId="{11EC7548-BCC0-42DE-9BE7-5B0B0233F95B}" srcOrd="0" destOrd="0" presId="urn:microsoft.com/office/officeart/2005/8/layout/pList1"/>
    <dgm:cxn modelId="{F5035AC6-2AB3-4AF3-9192-FFC3B925FC0A}" type="presParOf" srcId="{B707F6DA-6774-4A5F-94DB-63FE9A1126DF}" destId="{E0FC4BA3-B6A6-414D-A3F4-35F993DF3E81}" srcOrd="1" destOrd="0" presId="urn:microsoft.com/office/officeart/2005/8/layout/pList1"/>
    <dgm:cxn modelId="{B7ADD9B8-F329-4C09-A011-B88216E225D2}" type="presParOf" srcId="{7AE69BDD-7FF3-4EBE-B3B5-A916E60ED759}" destId="{2083D13A-6604-4F6D-A6EC-58D0928DC7E4}" srcOrd="1" destOrd="0" presId="urn:microsoft.com/office/officeart/2005/8/layout/pList1"/>
    <dgm:cxn modelId="{619F5743-6B6C-4921-99B1-A29A0F712EF6}" type="presParOf" srcId="{7AE69BDD-7FF3-4EBE-B3B5-A916E60ED759}" destId="{CDF54653-26E7-43CE-AE7C-76CE39E7D256}" srcOrd="2" destOrd="0" presId="urn:microsoft.com/office/officeart/2005/8/layout/pList1"/>
    <dgm:cxn modelId="{B161B583-0D22-498B-8378-F603A4821D1F}" type="presParOf" srcId="{CDF54653-26E7-43CE-AE7C-76CE39E7D256}" destId="{9F7182EF-5D55-4B27-B66D-EA33E8683D3D}" srcOrd="0" destOrd="0" presId="urn:microsoft.com/office/officeart/2005/8/layout/pList1"/>
    <dgm:cxn modelId="{A2F69D28-7272-42CB-8F8C-5099D4F452F3}" type="presParOf" srcId="{CDF54653-26E7-43CE-AE7C-76CE39E7D256}" destId="{3B49EAD7-D3E8-43DF-AB14-E188CC011DEC}" srcOrd="1" destOrd="0" presId="urn:microsoft.com/office/officeart/2005/8/layout/pList1"/>
    <dgm:cxn modelId="{17E0EB29-7C4B-42A7-BFBB-C91D90B18845}" type="presParOf" srcId="{7AE69BDD-7FF3-4EBE-B3B5-A916E60ED759}" destId="{C412CDFC-E6B1-49D4-917A-5E2F6899C815}" srcOrd="3" destOrd="0" presId="urn:microsoft.com/office/officeart/2005/8/layout/pList1"/>
    <dgm:cxn modelId="{A303280B-3277-4822-9A6E-96B10C51AACE}" type="presParOf" srcId="{7AE69BDD-7FF3-4EBE-B3B5-A916E60ED759}" destId="{72311594-07F1-4700-80A8-FCB1EFFD90E3}" srcOrd="4" destOrd="0" presId="urn:microsoft.com/office/officeart/2005/8/layout/pList1"/>
    <dgm:cxn modelId="{8FCDF6DB-6F64-4F85-93B9-CCE9B99A13D6}" type="presParOf" srcId="{72311594-07F1-4700-80A8-FCB1EFFD90E3}" destId="{C91AA152-ECF9-46B6-95B9-9D0B68D09020}" srcOrd="0" destOrd="0" presId="urn:microsoft.com/office/officeart/2005/8/layout/pList1"/>
    <dgm:cxn modelId="{5DCC45AD-A079-439B-B280-35A1D5C020DF}" type="presParOf" srcId="{72311594-07F1-4700-80A8-FCB1EFFD90E3}" destId="{02262CAB-752F-44FD-B4E6-B1284DB3F861}" srcOrd="1" destOrd="0" presId="urn:microsoft.com/office/officeart/2005/8/layout/pList1"/>
    <dgm:cxn modelId="{FB0C7482-C45B-4999-922D-BA3109CFD11E}" type="presParOf" srcId="{7AE69BDD-7FF3-4EBE-B3B5-A916E60ED759}" destId="{22E9A545-01EF-4A6D-8F00-123F98A6ADBA}" srcOrd="5" destOrd="0" presId="urn:microsoft.com/office/officeart/2005/8/layout/pList1"/>
    <dgm:cxn modelId="{EDD0A98A-A3EC-4BB5-9F49-4C741867B148}" type="presParOf" srcId="{7AE69BDD-7FF3-4EBE-B3B5-A916E60ED759}" destId="{BA0A41BA-0848-496F-A7A0-377A7054DE10}" srcOrd="6" destOrd="0" presId="urn:microsoft.com/office/officeart/2005/8/layout/pList1"/>
    <dgm:cxn modelId="{83D18E5F-99D4-4AF7-A178-E0A88B09379B}" type="presParOf" srcId="{BA0A41BA-0848-496F-A7A0-377A7054DE10}" destId="{F13DDF6C-4574-4B86-BF8E-1D5B02D0280B}" srcOrd="0" destOrd="0" presId="urn:microsoft.com/office/officeart/2005/8/layout/pList1"/>
    <dgm:cxn modelId="{75D073C9-8C0F-4F57-8D5D-998D05EFC290}" type="presParOf" srcId="{BA0A41BA-0848-496F-A7A0-377A7054DE10}" destId="{3BE2CCBA-34A2-4807-BF7A-8DBACD504632}" srcOrd="1" destOrd="0" presId="urn:microsoft.com/office/officeart/2005/8/layout/pList1"/>
    <dgm:cxn modelId="{F8BCAFDC-E24F-49EA-904C-1659AD2D960B}" type="presParOf" srcId="{7AE69BDD-7FF3-4EBE-B3B5-A916E60ED759}" destId="{B6F9E5B6-3EFB-49E5-8219-67AC42E5A2CE}" srcOrd="7" destOrd="0" presId="urn:microsoft.com/office/officeart/2005/8/layout/pList1"/>
    <dgm:cxn modelId="{B5525FCC-77A0-4554-8229-16091FBE8D56}" type="presParOf" srcId="{7AE69BDD-7FF3-4EBE-B3B5-A916E60ED759}" destId="{E693B4F0-C57E-4FC2-9D83-FB8077E8FC1D}" srcOrd="8" destOrd="0" presId="urn:microsoft.com/office/officeart/2005/8/layout/pList1"/>
    <dgm:cxn modelId="{959D8D2A-09F0-435E-84BE-D5B23318391C}" type="presParOf" srcId="{E693B4F0-C57E-4FC2-9D83-FB8077E8FC1D}" destId="{13C1C55E-7417-4890-BDDA-EEEEA0701066}" srcOrd="0" destOrd="0" presId="urn:microsoft.com/office/officeart/2005/8/layout/pList1"/>
    <dgm:cxn modelId="{8C750D2D-8AFA-4AE9-A2C6-7E1E9BB7A067}" type="presParOf" srcId="{E693B4F0-C57E-4FC2-9D83-FB8077E8FC1D}" destId="{AF9A4C53-80DC-42CF-A8F7-F5D19CCD0DEB}" srcOrd="1" destOrd="0" presId="urn:microsoft.com/office/officeart/2005/8/layout/pList1"/>
    <dgm:cxn modelId="{43619DB6-F8E6-4D37-BF5B-13FC39E86484}" type="presParOf" srcId="{7AE69BDD-7FF3-4EBE-B3B5-A916E60ED759}" destId="{F3C87F6D-B190-4E13-A5F5-233051341A03}" srcOrd="9" destOrd="0" presId="urn:microsoft.com/office/officeart/2005/8/layout/pList1"/>
    <dgm:cxn modelId="{20DF91E0-A53E-4011-AE79-092054D401A2}" type="presParOf" srcId="{7AE69BDD-7FF3-4EBE-B3B5-A916E60ED759}" destId="{C1C117B5-0DB7-4375-A23D-5307C900648C}" srcOrd="10" destOrd="0" presId="urn:microsoft.com/office/officeart/2005/8/layout/pList1"/>
    <dgm:cxn modelId="{05211603-6234-4F29-B728-08396EAD4BBD}" type="presParOf" srcId="{C1C117B5-0DB7-4375-A23D-5307C900648C}" destId="{081DE194-CE50-4558-9E86-2680DADCD27E}" srcOrd="0" destOrd="0" presId="urn:microsoft.com/office/officeart/2005/8/layout/pList1"/>
    <dgm:cxn modelId="{EF584795-5DDF-4009-9018-4F0174522F59}" type="presParOf" srcId="{C1C117B5-0DB7-4375-A23D-5307C900648C}" destId="{49B8E640-BCFA-491B-9BA0-B5977D0B50DD}"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AEB7BA-1808-4945-BEA9-EBC3B5C46B3C}" type="doc">
      <dgm:prSet loTypeId="urn:microsoft.com/office/officeart/2008/layout/PictureStrips" loCatId="list" qsTypeId="urn:microsoft.com/office/officeart/2005/8/quickstyle/simple1" qsCatId="simple" csTypeId="urn:microsoft.com/office/officeart/2005/8/colors/accent1_2" csCatId="accent1" phldr="1"/>
      <dgm:spPr/>
    </dgm:pt>
    <dgm:pt modelId="{31143D3C-4183-4BFD-920F-0FC60BE4D115}">
      <dgm:prSet phldrT="[Text]" custT="1"/>
      <dgm:spPr/>
      <dgm:t>
        <a:bodyPr/>
        <a:lstStyle/>
        <a:p>
          <a:r>
            <a:rPr lang="en-US" sz="4000"/>
            <a:t>Sport</a:t>
          </a:r>
          <a:endParaRPr lang="en-GB" sz="4000"/>
        </a:p>
      </dgm:t>
    </dgm:pt>
    <dgm:pt modelId="{327A4752-2CFC-43D2-877E-EBB8A7981C2C}" type="parTrans" cxnId="{A8B230DC-559A-46A4-A8BE-711171703438}">
      <dgm:prSet/>
      <dgm:spPr/>
      <dgm:t>
        <a:bodyPr/>
        <a:lstStyle/>
        <a:p>
          <a:endParaRPr lang="en-GB" sz="1600"/>
        </a:p>
      </dgm:t>
    </dgm:pt>
    <dgm:pt modelId="{90E1A9ED-D0A7-44A9-B76A-A788BC3E640C}" type="sibTrans" cxnId="{A8B230DC-559A-46A4-A8BE-711171703438}">
      <dgm:prSet/>
      <dgm:spPr/>
      <dgm:t>
        <a:bodyPr/>
        <a:lstStyle/>
        <a:p>
          <a:endParaRPr lang="en-GB" sz="1600"/>
        </a:p>
      </dgm:t>
    </dgm:pt>
    <dgm:pt modelId="{2AB270BC-0D3D-423A-8934-11EF096C02FD}">
      <dgm:prSet phldrT="[Text]" custT="1"/>
      <dgm:spPr/>
      <dgm:t>
        <a:bodyPr/>
        <a:lstStyle/>
        <a:p>
          <a:r>
            <a:rPr lang="en-US" sz="4000"/>
            <a:t>Sciences</a:t>
          </a:r>
          <a:endParaRPr lang="en-GB" sz="4000"/>
        </a:p>
      </dgm:t>
    </dgm:pt>
    <dgm:pt modelId="{DEDBD83A-827C-44FD-9DD5-747EB8261376}" type="parTrans" cxnId="{FAAE50DD-15FE-4259-B403-14B387EDE06B}">
      <dgm:prSet/>
      <dgm:spPr/>
      <dgm:t>
        <a:bodyPr/>
        <a:lstStyle/>
        <a:p>
          <a:endParaRPr lang="en-GB" sz="1600"/>
        </a:p>
      </dgm:t>
    </dgm:pt>
    <dgm:pt modelId="{867DF6E8-2641-41BA-8B88-4EC79DCB562F}" type="sibTrans" cxnId="{FAAE50DD-15FE-4259-B403-14B387EDE06B}">
      <dgm:prSet/>
      <dgm:spPr/>
      <dgm:t>
        <a:bodyPr/>
        <a:lstStyle/>
        <a:p>
          <a:endParaRPr lang="en-GB" sz="1600"/>
        </a:p>
      </dgm:t>
    </dgm:pt>
    <dgm:pt modelId="{B4DE6AE1-C888-4DDD-A657-4703DE25B7FC}">
      <dgm:prSet phldrT="[Text]" custT="1"/>
      <dgm:spPr/>
      <dgm:t>
        <a:bodyPr/>
        <a:lstStyle/>
        <a:p>
          <a:r>
            <a:rPr lang="en-US" sz="4000"/>
            <a:t>Art</a:t>
          </a:r>
          <a:endParaRPr lang="en-GB" sz="4000"/>
        </a:p>
      </dgm:t>
    </dgm:pt>
    <dgm:pt modelId="{3E3231C6-78EC-4A60-8E6D-44A71DCA47F3}" type="parTrans" cxnId="{F7603C5D-2D16-42EF-A627-14E8A1B008F3}">
      <dgm:prSet/>
      <dgm:spPr/>
      <dgm:t>
        <a:bodyPr/>
        <a:lstStyle/>
        <a:p>
          <a:endParaRPr lang="en-GB" sz="1600"/>
        </a:p>
      </dgm:t>
    </dgm:pt>
    <dgm:pt modelId="{49D9592B-7810-4030-BC86-4CF77DC722BA}" type="sibTrans" cxnId="{F7603C5D-2D16-42EF-A627-14E8A1B008F3}">
      <dgm:prSet/>
      <dgm:spPr/>
      <dgm:t>
        <a:bodyPr/>
        <a:lstStyle/>
        <a:p>
          <a:endParaRPr lang="en-GB" sz="1600"/>
        </a:p>
      </dgm:t>
    </dgm:pt>
    <dgm:pt modelId="{0398BEE9-8F49-4BC7-8674-BFD110E3A6E4}">
      <dgm:prSet custT="1"/>
      <dgm:spPr/>
      <dgm:t>
        <a:bodyPr/>
        <a:lstStyle/>
        <a:p>
          <a:r>
            <a:rPr lang="en-US" sz="4000"/>
            <a:t>Geography</a:t>
          </a:r>
          <a:endParaRPr lang="en-GB" sz="4000"/>
        </a:p>
      </dgm:t>
    </dgm:pt>
    <dgm:pt modelId="{A5734102-D673-4376-9480-38999067F1C1}" type="parTrans" cxnId="{BE74D26F-A848-4496-89A2-980EB3B45C3A}">
      <dgm:prSet/>
      <dgm:spPr/>
      <dgm:t>
        <a:bodyPr/>
        <a:lstStyle/>
        <a:p>
          <a:endParaRPr lang="en-GB" sz="1600"/>
        </a:p>
      </dgm:t>
    </dgm:pt>
    <dgm:pt modelId="{D9C7F7E7-7829-48BF-88D4-E91FB9C75F08}" type="sibTrans" cxnId="{BE74D26F-A848-4496-89A2-980EB3B45C3A}">
      <dgm:prSet/>
      <dgm:spPr/>
      <dgm:t>
        <a:bodyPr/>
        <a:lstStyle/>
        <a:p>
          <a:endParaRPr lang="en-GB" sz="1600"/>
        </a:p>
      </dgm:t>
    </dgm:pt>
    <dgm:pt modelId="{924660EA-1F3C-469F-9107-2A3E69CCA037}">
      <dgm:prSet custT="1"/>
      <dgm:spPr/>
      <dgm:t>
        <a:bodyPr/>
        <a:lstStyle/>
        <a:p>
          <a:r>
            <a:rPr lang="en-US" sz="4000"/>
            <a:t>Social studies</a:t>
          </a:r>
          <a:endParaRPr lang="en-GB" sz="4000"/>
        </a:p>
      </dgm:t>
    </dgm:pt>
    <dgm:pt modelId="{FD8D0478-E499-48C3-9134-9924878E6C8F}" type="parTrans" cxnId="{DAB5149D-DDB6-4989-BC2D-321C574F5275}">
      <dgm:prSet/>
      <dgm:spPr/>
      <dgm:t>
        <a:bodyPr/>
        <a:lstStyle/>
        <a:p>
          <a:endParaRPr lang="en-GB" sz="1600"/>
        </a:p>
      </dgm:t>
    </dgm:pt>
    <dgm:pt modelId="{EE2117B1-9C54-48B8-809B-FD57D92482C9}" type="sibTrans" cxnId="{DAB5149D-DDB6-4989-BC2D-321C574F5275}">
      <dgm:prSet/>
      <dgm:spPr/>
      <dgm:t>
        <a:bodyPr/>
        <a:lstStyle/>
        <a:p>
          <a:endParaRPr lang="en-GB" sz="1600"/>
        </a:p>
      </dgm:t>
    </dgm:pt>
    <dgm:pt modelId="{13F09919-A130-4D7C-AAFA-A150B97C8D76}">
      <dgm:prSet custT="1"/>
      <dgm:spPr/>
      <dgm:t>
        <a:bodyPr/>
        <a:lstStyle/>
        <a:p>
          <a:r>
            <a:rPr lang="en-US" sz="4000" err="1"/>
            <a:t>Maths</a:t>
          </a:r>
          <a:endParaRPr lang="en-GB" sz="4000"/>
        </a:p>
      </dgm:t>
    </dgm:pt>
    <dgm:pt modelId="{7ABEFE03-F428-4BE6-80EE-242662211A28}" type="parTrans" cxnId="{699801F1-AA73-41F5-8C6D-8BEAFF85B140}">
      <dgm:prSet/>
      <dgm:spPr/>
      <dgm:t>
        <a:bodyPr/>
        <a:lstStyle/>
        <a:p>
          <a:endParaRPr lang="en-GB" sz="1600"/>
        </a:p>
      </dgm:t>
    </dgm:pt>
    <dgm:pt modelId="{99A9CC93-1AA0-42A9-B85A-406D0707BFDC}" type="sibTrans" cxnId="{699801F1-AA73-41F5-8C6D-8BEAFF85B140}">
      <dgm:prSet/>
      <dgm:spPr/>
      <dgm:t>
        <a:bodyPr/>
        <a:lstStyle/>
        <a:p>
          <a:endParaRPr lang="en-GB" sz="1600"/>
        </a:p>
      </dgm:t>
    </dgm:pt>
    <dgm:pt modelId="{15E4DBD7-BA80-490E-B35D-6133489405F3}" type="pres">
      <dgm:prSet presAssocID="{9AAEB7BA-1808-4945-BEA9-EBC3B5C46B3C}" presName="Name0" presStyleCnt="0">
        <dgm:presLayoutVars>
          <dgm:dir/>
          <dgm:resizeHandles val="exact"/>
        </dgm:presLayoutVars>
      </dgm:prSet>
      <dgm:spPr/>
    </dgm:pt>
    <dgm:pt modelId="{76A7BA12-B23E-486C-A964-6269A5A5A2A8}" type="pres">
      <dgm:prSet presAssocID="{31143D3C-4183-4BFD-920F-0FC60BE4D115}" presName="composite" presStyleCnt="0"/>
      <dgm:spPr/>
    </dgm:pt>
    <dgm:pt modelId="{09D79F58-5305-4A0B-9061-F622D7B3764F}" type="pres">
      <dgm:prSet presAssocID="{31143D3C-4183-4BFD-920F-0FC60BE4D115}" presName="rect1" presStyleLbl="trAlignAcc1" presStyleIdx="0" presStyleCnt="6">
        <dgm:presLayoutVars>
          <dgm:bulletEnabled val="1"/>
        </dgm:presLayoutVars>
      </dgm:prSet>
      <dgm:spPr/>
    </dgm:pt>
    <dgm:pt modelId="{7660048B-E6D4-4CF7-9A1D-9817CF895DAF}" type="pres">
      <dgm:prSet presAssocID="{31143D3C-4183-4BFD-920F-0FC60BE4D115}" presName="rect2" presStyleLbl="fgImgPlace1" presStyleIdx="0" presStyleCnt="6"/>
      <dgm:spPr>
        <a:blipFill>
          <a:blip xmlns:r="http://schemas.openxmlformats.org/officeDocument/2006/relationships" r:embed="rId1" cstate="screen">
            <a:extLst>
              <a:ext uri="{28A0092B-C50C-407E-A947-70E740481C1C}">
                <a14:useLocalDpi xmlns:a14="http://schemas.microsoft.com/office/drawing/2010/main" val="0"/>
              </a:ext>
            </a:extLst>
          </a:blip>
          <a:srcRect/>
          <a:stretch>
            <a:fillRect/>
          </a:stretch>
        </a:blipFill>
      </dgm:spPr>
    </dgm:pt>
    <dgm:pt modelId="{0D0F386E-8F3D-40B5-BB7C-41559AD05DB7}" type="pres">
      <dgm:prSet presAssocID="{90E1A9ED-D0A7-44A9-B76A-A788BC3E640C}" presName="sibTrans" presStyleCnt="0"/>
      <dgm:spPr/>
    </dgm:pt>
    <dgm:pt modelId="{BBFD04CF-0342-4595-8D2C-61C31F879655}" type="pres">
      <dgm:prSet presAssocID="{2AB270BC-0D3D-423A-8934-11EF096C02FD}" presName="composite" presStyleCnt="0"/>
      <dgm:spPr/>
    </dgm:pt>
    <dgm:pt modelId="{B11F7F44-2FEA-485C-BB61-7692AA6BC4DD}" type="pres">
      <dgm:prSet presAssocID="{2AB270BC-0D3D-423A-8934-11EF096C02FD}" presName="rect1" presStyleLbl="trAlignAcc1" presStyleIdx="1" presStyleCnt="6">
        <dgm:presLayoutVars>
          <dgm:bulletEnabled val="1"/>
        </dgm:presLayoutVars>
      </dgm:prSet>
      <dgm:spPr/>
    </dgm:pt>
    <dgm:pt modelId="{487C62AD-B048-4A8C-9FD8-93CB01A9CA6E}" type="pres">
      <dgm:prSet presAssocID="{2AB270BC-0D3D-423A-8934-11EF096C02FD}" presName="rect2" presStyleLbl="fgImgPlace1" presStyleIdx="1" presStyleCnt="6"/>
      <dgm:spPr>
        <a:blipFill>
          <a:blip xmlns:r="http://schemas.openxmlformats.org/officeDocument/2006/relationships" r:embed="rId2" cstate="screen">
            <a:extLst>
              <a:ext uri="{28A0092B-C50C-407E-A947-70E740481C1C}">
                <a14:useLocalDpi xmlns:a14="http://schemas.microsoft.com/office/drawing/2010/main" val="0"/>
              </a:ext>
            </a:extLst>
          </a:blip>
          <a:srcRect/>
          <a:stretch>
            <a:fillRect/>
          </a:stretch>
        </a:blipFill>
      </dgm:spPr>
    </dgm:pt>
    <dgm:pt modelId="{5ED1DB25-EBB9-4AC0-BE28-F0F45DF65420}" type="pres">
      <dgm:prSet presAssocID="{867DF6E8-2641-41BA-8B88-4EC79DCB562F}" presName="sibTrans" presStyleCnt="0"/>
      <dgm:spPr/>
    </dgm:pt>
    <dgm:pt modelId="{6215FF64-7208-48C8-B45B-C9B0E814995B}" type="pres">
      <dgm:prSet presAssocID="{B4DE6AE1-C888-4DDD-A657-4703DE25B7FC}" presName="composite" presStyleCnt="0"/>
      <dgm:spPr/>
    </dgm:pt>
    <dgm:pt modelId="{3E61E6BC-D910-496A-A6A1-C7BCB18036CE}" type="pres">
      <dgm:prSet presAssocID="{B4DE6AE1-C888-4DDD-A657-4703DE25B7FC}" presName="rect1" presStyleLbl="trAlignAcc1" presStyleIdx="2" presStyleCnt="6">
        <dgm:presLayoutVars>
          <dgm:bulletEnabled val="1"/>
        </dgm:presLayoutVars>
      </dgm:prSet>
      <dgm:spPr/>
    </dgm:pt>
    <dgm:pt modelId="{EBA10643-DFD6-4DAC-862E-9CEFC4465835}" type="pres">
      <dgm:prSet presAssocID="{B4DE6AE1-C888-4DDD-A657-4703DE25B7FC}" presName="rect2" presStyleLbl="fgImgPlace1" presStyleIdx="2" presStyleCnt="6"/>
      <dgm:spPr>
        <a:blipFill>
          <a:blip xmlns:r="http://schemas.openxmlformats.org/officeDocument/2006/relationships" r:embed="rId3" cstate="screen">
            <a:extLst>
              <a:ext uri="{28A0092B-C50C-407E-A947-70E740481C1C}">
                <a14:useLocalDpi xmlns:a14="http://schemas.microsoft.com/office/drawing/2010/main" val="0"/>
              </a:ext>
            </a:extLst>
          </a:blip>
          <a:srcRect/>
          <a:stretch>
            <a:fillRect/>
          </a:stretch>
        </a:blipFill>
      </dgm:spPr>
    </dgm:pt>
    <dgm:pt modelId="{A15080F5-B6FC-4832-A5CF-D91E64D49113}" type="pres">
      <dgm:prSet presAssocID="{49D9592B-7810-4030-BC86-4CF77DC722BA}" presName="sibTrans" presStyleCnt="0"/>
      <dgm:spPr/>
    </dgm:pt>
    <dgm:pt modelId="{93106B90-4835-4E3E-B9A2-7BD29603389A}" type="pres">
      <dgm:prSet presAssocID="{0398BEE9-8F49-4BC7-8674-BFD110E3A6E4}" presName="composite" presStyleCnt="0"/>
      <dgm:spPr/>
    </dgm:pt>
    <dgm:pt modelId="{8070ACD0-DCC6-43D2-97DC-C0222C4ACB14}" type="pres">
      <dgm:prSet presAssocID="{0398BEE9-8F49-4BC7-8674-BFD110E3A6E4}" presName="rect1" presStyleLbl="trAlignAcc1" presStyleIdx="3" presStyleCnt="6">
        <dgm:presLayoutVars>
          <dgm:bulletEnabled val="1"/>
        </dgm:presLayoutVars>
      </dgm:prSet>
      <dgm:spPr/>
    </dgm:pt>
    <dgm:pt modelId="{F518EEED-F131-4E9C-917B-8414C519CA95}" type="pres">
      <dgm:prSet presAssocID="{0398BEE9-8F49-4BC7-8674-BFD110E3A6E4}" presName="rect2" presStyleLbl="fgImgPlace1" presStyleIdx="3" presStyleCnt="6"/>
      <dgm:spPr>
        <a:blipFill>
          <a:blip xmlns:r="http://schemas.openxmlformats.org/officeDocument/2006/relationships" r:embed="rId4" cstate="screen">
            <a:extLst>
              <a:ext uri="{28A0092B-C50C-407E-A947-70E740481C1C}">
                <a14:useLocalDpi xmlns:a14="http://schemas.microsoft.com/office/drawing/2010/main" val="0"/>
              </a:ext>
            </a:extLst>
          </a:blip>
          <a:srcRect/>
          <a:stretch>
            <a:fillRect/>
          </a:stretch>
        </a:blipFill>
      </dgm:spPr>
    </dgm:pt>
    <dgm:pt modelId="{CDEB9372-121A-4D11-92E1-190029640646}" type="pres">
      <dgm:prSet presAssocID="{D9C7F7E7-7829-48BF-88D4-E91FB9C75F08}" presName="sibTrans" presStyleCnt="0"/>
      <dgm:spPr/>
    </dgm:pt>
    <dgm:pt modelId="{7924170D-CBD8-4798-9091-459FC99599D2}" type="pres">
      <dgm:prSet presAssocID="{924660EA-1F3C-469F-9107-2A3E69CCA037}" presName="composite" presStyleCnt="0"/>
      <dgm:spPr/>
    </dgm:pt>
    <dgm:pt modelId="{6CBF3B21-58CB-4EE5-91C6-8A37735535CE}" type="pres">
      <dgm:prSet presAssocID="{924660EA-1F3C-469F-9107-2A3E69CCA037}" presName="rect1" presStyleLbl="trAlignAcc1" presStyleIdx="4" presStyleCnt="6">
        <dgm:presLayoutVars>
          <dgm:bulletEnabled val="1"/>
        </dgm:presLayoutVars>
      </dgm:prSet>
      <dgm:spPr/>
    </dgm:pt>
    <dgm:pt modelId="{9E78A727-1833-4349-8CF0-E70776EEDF17}" type="pres">
      <dgm:prSet presAssocID="{924660EA-1F3C-469F-9107-2A3E69CCA037}" presName="rect2" presStyleLbl="fgImgPlace1" presStyleIdx="4" presStyleCnt="6"/>
      <dgm:spPr>
        <a:blipFill>
          <a:blip xmlns:r="http://schemas.openxmlformats.org/officeDocument/2006/relationships" r:embed="rId5" cstate="screen">
            <a:extLst>
              <a:ext uri="{28A0092B-C50C-407E-A947-70E740481C1C}">
                <a14:useLocalDpi xmlns:a14="http://schemas.microsoft.com/office/drawing/2010/main" val="0"/>
              </a:ext>
            </a:extLst>
          </a:blip>
          <a:srcRect/>
          <a:stretch>
            <a:fillRect/>
          </a:stretch>
        </a:blipFill>
      </dgm:spPr>
    </dgm:pt>
    <dgm:pt modelId="{9FE6F4AD-8E42-4816-A61C-3488B88FA0FF}" type="pres">
      <dgm:prSet presAssocID="{EE2117B1-9C54-48B8-809B-FD57D92482C9}" presName="sibTrans" presStyleCnt="0"/>
      <dgm:spPr/>
    </dgm:pt>
    <dgm:pt modelId="{8DE9FF8C-5011-4A1D-A031-E2DCF675E55D}" type="pres">
      <dgm:prSet presAssocID="{13F09919-A130-4D7C-AAFA-A150B97C8D76}" presName="composite" presStyleCnt="0"/>
      <dgm:spPr/>
    </dgm:pt>
    <dgm:pt modelId="{2D85D423-3AB9-47D4-B8B6-12ECDB3C118D}" type="pres">
      <dgm:prSet presAssocID="{13F09919-A130-4D7C-AAFA-A150B97C8D76}" presName="rect1" presStyleLbl="trAlignAcc1" presStyleIdx="5" presStyleCnt="6">
        <dgm:presLayoutVars>
          <dgm:bulletEnabled val="1"/>
        </dgm:presLayoutVars>
      </dgm:prSet>
      <dgm:spPr/>
    </dgm:pt>
    <dgm:pt modelId="{BAE83A56-D400-49D7-B5C1-16D9B11BCD14}" type="pres">
      <dgm:prSet presAssocID="{13F09919-A130-4D7C-AAFA-A150B97C8D76}" presName="rect2" presStyleLbl="fgImgPlace1" presStyleIdx="5" presStyleCnt="6"/>
      <dgm:spPr>
        <a:blipFill>
          <a:blip xmlns:r="http://schemas.openxmlformats.org/officeDocument/2006/relationships" r:embed="rId6" cstate="screen">
            <a:extLst>
              <a:ext uri="{28A0092B-C50C-407E-A947-70E740481C1C}">
                <a14:useLocalDpi xmlns:a14="http://schemas.microsoft.com/office/drawing/2010/main" val="0"/>
              </a:ext>
            </a:extLst>
          </a:blip>
          <a:srcRect/>
          <a:stretch>
            <a:fillRect/>
          </a:stretch>
        </a:blipFill>
      </dgm:spPr>
    </dgm:pt>
  </dgm:ptLst>
  <dgm:cxnLst>
    <dgm:cxn modelId="{F7603C5D-2D16-42EF-A627-14E8A1B008F3}" srcId="{9AAEB7BA-1808-4945-BEA9-EBC3B5C46B3C}" destId="{B4DE6AE1-C888-4DDD-A657-4703DE25B7FC}" srcOrd="2" destOrd="0" parTransId="{3E3231C6-78EC-4A60-8E6D-44A71DCA47F3}" sibTransId="{49D9592B-7810-4030-BC86-4CF77DC722BA}"/>
    <dgm:cxn modelId="{52B55164-8933-4A32-AFDC-850F253FB753}" type="presOf" srcId="{31143D3C-4183-4BFD-920F-0FC60BE4D115}" destId="{09D79F58-5305-4A0B-9061-F622D7B3764F}" srcOrd="0" destOrd="0" presId="urn:microsoft.com/office/officeart/2008/layout/PictureStrips"/>
    <dgm:cxn modelId="{BE74D26F-A848-4496-89A2-980EB3B45C3A}" srcId="{9AAEB7BA-1808-4945-BEA9-EBC3B5C46B3C}" destId="{0398BEE9-8F49-4BC7-8674-BFD110E3A6E4}" srcOrd="3" destOrd="0" parTransId="{A5734102-D673-4376-9480-38999067F1C1}" sibTransId="{D9C7F7E7-7829-48BF-88D4-E91FB9C75F08}"/>
    <dgm:cxn modelId="{D827C192-D33C-4433-A5B0-C271C0F005CE}" type="presOf" srcId="{13F09919-A130-4D7C-AAFA-A150B97C8D76}" destId="{2D85D423-3AB9-47D4-B8B6-12ECDB3C118D}" srcOrd="0" destOrd="0" presId="urn:microsoft.com/office/officeart/2008/layout/PictureStrips"/>
    <dgm:cxn modelId="{46634999-416D-4967-885F-F8723862934B}" type="presOf" srcId="{0398BEE9-8F49-4BC7-8674-BFD110E3A6E4}" destId="{8070ACD0-DCC6-43D2-97DC-C0222C4ACB14}" srcOrd="0" destOrd="0" presId="urn:microsoft.com/office/officeart/2008/layout/PictureStrips"/>
    <dgm:cxn modelId="{DAB5149D-DDB6-4989-BC2D-321C574F5275}" srcId="{9AAEB7BA-1808-4945-BEA9-EBC3B5C46B3C}" destId="{924660EA-1F3C-469F-9107-2A3E69CCA037}" srcOrd="4" destOrd="0" parTransId="{FD8D0478-E499-48C3-9134-9924878E6C8F}" sibTransId="{EE2117B1-9C54-48B8-809B-FD57D92482C9}"/>
    <dgm:cxn modelId="{6B430ABA-0A72-44EB-9E42-978F26B5C71A}" type="presOf" srcId="{B4DE6AE1-C888-4DDD-A657-4703DE25B7FC}" destId="{3E61E6BC-D910-496A-A6A1-C7BCB18036CE}" srcOrd="0" destOrd="0" presId="urn:microsoft.com/office/officeart/2008/layout/PictureStrips"/>
    <dgm:cxn modelId="{1B770BCB-1C01-4E25-829A-89BF16C85C0D}" type="presOf" srcId="{2AB270BC-0D3D-423A-8934-11EF096C02FD}" destId="{B11F7F44-2FEA-485C-BB61-7692AA6BC4DD}" srcOrd="0" destOrd="0" presId="urn:microsoft.com/office/officeart/2008/layout/PictureStrips"/>
    <dgm:cxn modelId="{6EFF7FD3-95E0-4FBD-BFBB-7FFAE987522D}" type="presOf" srcId="{924660EA-1F3C-469F-9107-2A3E69CCA037}" destId="{6CBF3B21-58CB-4EE5-91C6-8A37735535CE}" srcOrd="0" destOrd="0" presId="urn:microsoft.com/office/officeart/2008/layout/PictureStrips"/>
    <dgm:cxn modelId="{A8B230DC-559A-46A4-A8BE-711171703438}" srcId="{9AAEB7BA-1808-4945-BEA9-EBC3B5C46B3C}" destId="{31143D3C-4183-4BFD-920F-0FC60BE4D115}" srcOrd="0" destOrd="0" parTransId="{327A4752-2CFC-43D2-877E-EBB8A7981C2C}" sibTransId="{90E1A9ED-D0A7-44A9-B76A-A788BC3E640C}"/>
    <dgm:cxn modelId="{FAAE50DD-15FE-4259-B403-14B387EDE06B}" srcId="{9AAEB7BA-1808-4945-BEA9-EBC3B5C46B3C}" destId="{2AB270BC-0D3D-423A-8934-11EF096C02FD}" srcOrd="1" destOrd="0" parTransId="{DEDBD83A-827C-44FD-9DD5-747EB8261376}" sibTransId="{867DF6E8-2641-41BA-8B88-4EC79DCB562F}"/>
    <dgm:cxn modelId="{70B79FE6-6E35-4FE8-945E-8667DCEBCC28}" type="presOf" srcId="{9AAEB7BA-1808-4945-BEA9-EBC3B5C46B3C}" destId="{15E4DBD7-BA80-490E-B35D-6133489405F3}" srcOrd="0" destOrd="0" presId="urn:microsoft.com/office/officeart/2008/layout/PictureStrips"/>
    <dgm:cxn modelId="{699801F1-AA73-41F5-8C6D-8BEAFF85B140}" srcId="{9AAEB7BA-1808-4945-BEA9-EBC3B5C46B3C}" destId="{13F09919-A130-4D7C-AAFA-A150B97C8D76}" srcOrd="5" destOrd="0" parTransId="{7ABEFE03-F428-4BE6-80EE-242662211A28}" sibTransId="{99A9CC93-1AA0-42A9-B85A-406D0707BFDC}"/>
    <dgm:cxn modelId="{9214B6E2-14C9-499D-BEE4-523922B737C4}" type="presParOf" srcId="{15E4DBD7-BA80-490E-B35D-6133489405F3}" destId="{76A7BA12-B23E-486C-A964-6269A5A5A2A8}" srcOrd="0" destOrd="0" presId="urn:microsoft.com/office/officeart/2008/layout/PictureStrips"/>
    <dgm:cxn modelId="{A0B23C3E-A75A-4B2C-B718-2661A4A68E7C}" type="presParOf" srcId="{76A7BA12-B23E-486C-A964-6269A5A5A2A8}" destId="{09D79F58-5305-4A0B-9061-F622D7B3764F}" srcOrd="0" destOrd="0" presId="urn:microsoft.com/office/officeart/2008/layout/PictureStrips"/>
    <dgm:cxn modelId="{F9401240-B3FE-42C3-BA11-D6A2EE362B52}" type="presParOf" srcId="{76A7BA12-B23E-486C-A964-6269A5A5A2A8}" destId="{7660048B-E6D4-4CF7-9A1D-9817CF895DAF}" srcOrd="1" destOrd="0" presId="urn:microsoft.com/office/officeart/2008/layout/PictureStrips"/>
    <dgm:cxn modelId="{4F9C78CC-B6EB-4BDA-8582-A9431EDBCA59}" type="presParOf" srcId="{15E4DBD7-BA80-490E-B35D-6133489405F3}" destId="{0D0F386E-8F3D-40B5-BB7C-41559AD05DB7}" srcOrd="1" destOrd="0" presId="urn:microsoft.com/office/officeart/2008/layout/PictureStrips"/>
    <dgm:cxn modelId="{E1587CD1-EFB4-49EB-A81D-0B6CC6E27930}" type="presParOf" srcId="{15E4DBD7-BA80-490E-B35D-6133489405F3}" destId="{BBFD04CF-0342-4595-8D2C-61C31F879655}" srcOrd="2" destOrd="0" presId="urn:microsoft.com/office/officeart/2008/layout/PictureStrips"/>
    <dgm:cxn modelId="{CD3FACD1-5935-4F7E-A3F8-FF120564BCF5}" type="presParOf" srcId="{BBFD04CF-0342-4595-8D2C-61C31F879655}" destId="{B11F7F44-2FEA-485C-BB61-7692AA6BC4DD}" srcOrd="0" destOrd="0" presId="urn:microsoft.com/office/officeart/2008/layout/PictureStrips"/>
    <dgm:cxn modelId="{2E4BA75C-1614-49B8-9D3C-7B53814A179A}" type="presParOf" srcId="{BBFD04CF-0342-4595-8D2C-61C31F879655}" destId="{487C62AD-B048-4A8C-9FD8-93CB01A9CA6E}" srcOrd="1" destOrd="0" presId="urn:microsoft.com/office/officeart/2008/layout/PictureStrips"/>
    <dgm:cxn modelId="{89924749-CCB1-4E60-85D9-12F8B9560002}" type="presParOf" srcId="{15E4DBD7-BA80-490E-B35D-6133489405F3}" destId="{5ED1DB25-EBB9-4AC0-BE28-F0F45DF65420}" srcOrd="3" destOrd="0" presId="urn:microsoft.com/office/officeart/2008/layout/PictureStrips"/>
    <dgm:cxn modelId="{5C9DF8FC-DA97-49C0-A913-AE3B447D3F0D}" type="presParOf" srcId="{15E4DBD7-BA80-490E-B35D-6133489405F3}" destId="{6215FF64-7208-48C8-B45B-C9B0E814995B}" srcOrd="4" destOrd="0" presId="urn:microsoft.com/office/officeart/2008/layout/PictureStrips"/>
    <dgm:cxn modelId="{9DDC5FDB-57A7-44DA-8A1C-585439278F45}" type="presParOf" srcId="{6215FF64-7208-48C8-B45B-C9B0E814995B}" destId="{3E61E6BC-D910-496A-A6A1-C7BCB18036CE}" srcOrd="0" destOrd="0" presId="urn:microsoft.com/office/officeart/2008/layout/PictureStrips"/>
    <dgm:cxn modelId="{DE6917F1-3B83-48CC-8DE2-7FC742052D68}" type="presParOf" srcId="{6215FF64-7208-48C8-B45B-C9B0E814995B}" destId="{EBA10643-DFD6-4DAC-862E-9CEFC4465835}" srcOrd="1" destOrd="0" presId="urn:microsoft.com/office/officeart/2008/layout/PictureStrips"/>
    <dgm:cxn modelId="{692BE681-D2DD-46C5-B9B9-2E2CEC4E967C}" type="presParOf" srcId="{15E4DBD7-BA80-490E-B35D-6133489405F3}" destId="{A15080F5-B6FC-4832-A5CF-D91E64D49113}" srcOrd="5" destOrd="0" presId="urn:microsoft.com/office/officeart/2008/layout/PictureStrips"/>
    <dgm:cxn modelId="{45D63A5C-5408-4C64-92DD-28A6A61BC11E}" type="presParOf" srcId="{15E4DBD7-BA80-490E-B35D-6133489405F3}" destId="{93106B90-4835-4E3E-B9A2-7BD29603389A}" srcOrd="6" destOrd="0" presId="urn:microsoft.com/office/officeart/2008/layout/PictureStrips"/>
    <dgm:cxn modelId="{205C54EB-D8F6-4FD9-8A5B-DD069C47A6AE}" type="presParOf" srcId="{93106B90-4835-4E3E-B9A2-7BD29603389A}" destId="{8070ACD0-DCC6-43D2-97DC-C0222C4ACB14}" srcOrd="0" destOrd="0" presId="urn:microsoft.com/office/officeart/2008/layout/PictureStrips"/>
    <dgm:cxn modelId="{D173FDD4-0BB2-4953-B71D-51760281EB5D}" type="presParOf" srcId="{93106B90-4835-4E3E-B9A2-7BD29603389A}" destId="{F518EEED-F131-4E9C-917B-8414C519CA95}" srcOrd="1" destOrd="0" presId="urn:microsoft.com/office/officeart/2008/layout/PictureStrips"/>
    <dgm:cxn modelId="{946F5BEC-D245-43D0-8887-F95B51E875DC}" type="presParOf" srcId="{15E4DBD7-BA80-490E-B35D-6133489405F3}" destId="{CDEB9372-121A-4D11-92E1-190029640646}" srcOrd="7" destOrd="0" presId="urn:microsoft.com/office/officeart/2008/layout/PictureStrips"/>
    <dgm:cxn modelId="{44B47056-F89B-44D4-849F-E2EF3EF91DF5}" type="presParOf" srcId="{15E4DBD7-BA80-490E-B35D-6133489405F3}" destId="{7924170D-CBD8-4798-9091-459FC99599D2}" srcOrd="8" destOrd="0" presId="urn:microsoft.com/office/officeart/2008/layout/PictureStrips"/>
    <dgm:cxn modelId="{3B419895-3101-4A8A-8D71-02413E3BF507}" type="presParOf" srcId="{7924170D-CBD8-4798-9091-459FC99599D2}" destId="{6CBF3B21-58CB-4EE5-91C6-8A37735535CE}" srcOrd="0" destOrd="0" presId="urn:microsoft.com/office/officeart/2008/layout/PictureStrips"/>
    <dgm:cxn modelId="{6A680263-E94D-4E79-AE23-7FD10FCDD387}" type="presParOf" srcId="{7924170D-CBD8-4798-9091-459FC99599D2}" destId="{9E78A727-1833-4349-8CF0-E70776EEDF17}" srcOrd="1" destOrd="0" presId="urn:microsoft.com/office/officeart/2008/layout/PictureStrips"/>
    <dgm:cxn modelId="{089C2DAC-4F62-4C6B-83C8-5B0827CDDF13}" type="presParOf" srcId="{15E4DBD7-BA80-490E-B35D-6133489405F3}" destId="{9FE6F4AD-8E42-4816-A61C-3488B88FA0FF}" srcOrd="9" destOrd="0" presId="urn:microsoft.com/office/officeart/2008/layout/PictureStrips"/>
    <dgm:cxn modelId="{333D9E7C-5C90-403D-ABFA-8E51E9C1CD60}" type="presParOf" srcId="{15E4DBD7-BA80-490E-B35D-6133489405F3}" destId="{8DE9FF8C-5011-4A1D-A031-E2DCF675E55D}" srcOrd="10" destOrd="0" presId="urn:microsoft.com/office/officeart/2008/layout/PictureStrips"/>
    <dgm:cxn modelId="{9F032F74-0D5C-4201-B56C-DDC1C5E490EC}" type="presParOf" srcId="{8DE9FF8C-5011-4A1D-A031-E2DCF675E55D}" destId="{2D85D423-3AB9-47D4-B8B6-12ECDB3C118D}" srcOrd="0" destOrd="0" presId="urn:microsoft.com/office/officeart/2008/layout/PictureStrips"/>
    <dgm:cxn modelId="{50B83BF9-1FFF-465A-817B-49696B7E329D}" type="presParOf" srcId="{8DE9FF8C-5011-4A1D-A031-E2DCF675E55D}" destId="{BAE83A56-D400-49D7-B5C1-16D9B11BCD14}"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EC7548-BCC0-42DE-9BE7-5B0B0233F95B}">
      <dsp:nvSpPr>
        <dsp:cNvPr id="0" name=""/>
        <dsp:cNvSpPr/>
      </dsp:nvSpPr>
      <dsp:spPr>
        <a:xfrm>
          <a:off x="887599" y="780"/>
          <a:ext cx="2423580" cy="1669846"/>
        </a:xfrm>
        <a:prstGeom prst="roundRect">
          <a:avLst/>
        </a:prstGeom>
        <a:blipFill rotWithShape="1">
          <a:blip xmlns:r="http://schemas.openxmlformats.org/officeDocument/2006/relationships" r:embed="rId1"/>
          <a:srcRect/>
          <a:stretch>
            <a:fillRect l="-2000" r="-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FC4BA3-B6A6-414D-A3F4-35F993DF3E81}">
      <dsp:nvSpPr>
        <dsp:cNvPr id="0" name=""/>
        <dsp:cNvSpPr/>
      </dsp:nvSpPr>
      <dsp:spPr>
        <a:xfrm>
          <a:off x="887599" y="1670627"/>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Climate change</a:t>
          </a:r>
        </a:p>
      </dsp:txBody>
      <dsp:txXfrm>
        <a:off x="887599" y="1670627"/>
        <a:ext cx="2423580" cy="899148"/>
      </dsp:txXfrm>
    </dsp:sp>
    <dsp:sp modelId="{9F7182EF-5D55-4B27-B66D-EA33E8683D3D}">
      <dsp:nvSpPr>
        <dsp:cNvPr id="0" name=""/>
        <dsp:cNvSpPr/>
      </dsp:nvSpPr>
      <dsp:spPr>
        <a:xfrm>
          <a:off x="3553639" y="780"/>
          <a:ext cx="2423580" cy="1669846"/>
        </a:xfrm>
        <a:prstGeom prst="roundRect">
          <a:avLst/>
        </a:prstGeom>
        <a:blipFill rotWithShape="1">
          <a:blip xmlns:r="http://schemas.openxmlformats.org/officeDocument/2006/relationships" r:embed="rId2"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49EAD7-D3E8-43DF-AB14-E188CC011DEC}">
      <dsp:nvSpPr>
        <dsp:cNvPr id="0" name=""/>
        <dsp:cNvSpPr/>
      </dsp:nvSpPr>
      <dsp:spPr>
        <a:xfrm>
          <a:off x="3553639" y="1670627"/>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Social sustainability</a:t>
          </a:r>
        </a:p>
      </dsp:txBody>
      <dsp:txXfrm>
        <a:off x="3553639" y="1670627"/>
        <a:ext cx="2423580" cy="899148"/>
      </dsp:txXfrm>
    </dsp:sp>
    <dsp:sp modelId="{C91AA152-ECF9-46B6-95B9-9D0B68D09020}">
      <dsp:nvSpPr>
        <dsp:cNvPr id="0" name=""/>
        <dsp:cNvSpPr/>
      </dsp:nvSpPr>
      <dsp:spPr>
        <a:xfrm>
          <a:off x="6219679" y="780"/>
          <a:ext cx="2423580" cy="1669846"/>
        </a:xfrm>
        <a:prstGeom prst="roundRect">
          <a:avLst/>
        </a:prstGeom>
        <a:blipFill rotWithShape="1">
          <a:blip xmlns:r="http://schemas.openxmlformats.org/officeDocument/2006/relationships" r:embed="rId3"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262CAB-752F-44FD-B4E6-B1284DB3F861}">
      <dsp:nvSpPr>
        <dsp:cNvPr id="0" name=""/>
        <dsp:cNvSpPr/>
      </dsp:nvSpPr>
      <dsp:spPr>
        <a:xfrm>
          <a:off x="6219679" y="1670627"/>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Plastic pollution</a:t>
          </a:r>
        </a:p>
      </dsp:txBody>
      <dsp:txXfrm>
        <a:off x="6219679" y="1670627"/>
        <a:ext cx="2423580" cy="899148"/>
      </dsp:txXfrm>
    </dsp:sp>
    <dsp:sp modelId="{F13DDF6C-4574-4B86-BF8E-1D5B02D0280B}">
      <dsp:nvSpPr>
        <dsp:cNvPr id="0" name=""/>
        <dsp:cNvSpPr/>
      </dsp:nvSpPr>
      <dsp:spPr>
        <a:xfrm>
          <a:off x="624059" y="2812133"/>
          <a:ext cx="2423580" cy="1669846"/>
        </a:xfrm>
        <a:prstGeom prst="roundRect">
          <a:avLst/>
        </a:prstGeom>
        <a:blipFill rotWithShape="1">
          <a:blip xmlns:r="http://schemas.openxmlformats.org/officeDocument/2006/relationships" r:embed="rId4"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E2CCBA-34A2-4807-BF7A-8DBACD504632}">
      <dsp:nvSpPr>
        <dsp:cNvPr id="0" name=""/>
        <dsp:cNvSpPr/>
      </dsp:nvSpPr>
      <dsp:spPr>
        <a:xfrm>
          <a:off x="624059" y="4481980"/>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Sustainable resource use</a:t>
          </a:r>
        </a:p>
      </dsp:txBody>
      <dsp:txXfrm>
        <a:off x="624059" y="4481980"/>
        <a:ext cx="2423580" cy="899148"/>
      </dsp:txXfrm>
    </dsp:sp>
    <dsp:sp modelId="{13C1C55E-7417-4890-BDDA-EEEEA0701066}">
      <dsp:nvSpPr>
        <dsp:cNvPr id="0" name=""/>
        <dsp:cNvSpPr/>
      </dsp:nvSpPr>
      <dsp:spPr>
        <a:xfrm>
          <a:off x="3553639" y="2812133"/>
          <a:ext cx="2423580" cy="1669846"/>
        </a:xfrm>
        <a:prstGeom prst="roundRect">
          <a:avLst/>
        </a:prstGeom>
        <a:blipFill rotWithShape="1">
          <a:blip xmlns:r="http://schemas.openxmlformats.org/officeDocument/2006/relationships" r:embed="rId5"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9A4C53-80DC-42CF-A8F7-F5D19CCD0DEB}">
      <dsp:nvSpPr>
        <dsp:cNvPr id="0" name=""/>
        <dsp:cNvSpPr/>
      </dsp:nvSpPr>
      <dsp:spPr>
        <a:xfrm>
          <a:off x="3290099" y="4481980"/>
          <a:ext cx="295066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Biodiversity loss and natural restoration</a:t>
          </a:r>
        </a:p>
      </dsp:txBody>
      <dsp:txXfrm>
        <a:off x="3290099" y="4481980"/>
        <a:ext cx="2950660" cy="899148"/>
      </dsp:txXfrm>
    </dsp:sp>
    <dsp:sp modelId="{081DE194-CE50-4558-9E86-2680DADCD27E}">
      <dsp:nvSpPr>
        <dsp:cNvPr id="0" name=""/>
        <dsp:cNvSpPr/>
      </dsp:nvSpPr>
      <dsp:spPr>
        <a:xfrm>
          <a:off x="6483219" y="2812133"/>
          <a:ext cx="2423580" cy="1669846"/>
        </a:xfrm>
        <a:prstGeom prst="roundRect">
          <a:avLst/>
        </a:prstGeom>
        <a:blipFill rotWithShape="1">
          <a:blip xmlns:r="http://schemas.openxmlformats.org/officeDocument/2006/relationships" r:embed="rId6"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8E640-BCFA-491B-9BA0-B5977D0B50DD}">
      <dsp:nvSpPr>
        <dsp:cNvPr id="0" name=""/>
        <dsp:cNvSpPr/>
      </dsp:nvSpPr>
      <dsp:spPr>
        <a:xfrm>
          <a:off x="6483219" y="4481980"/>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Population growth</a:t>
          </a:r>
        </a:p>
      </dsp:txBody>
      <dsp:txXfrm>
        <a:off x="6483219" y="4481980"/>
        <a:ext cx="2423580" cy="8991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EC7548-BCC0-42DE-9BE7-5B0B0233F95B}">
      <dsp:nvSpPr>
        <dsp:cNvPr id="0" name=""/>
        <dsp:cNvSpPr/>
      </dsp:nvSpPr>
      <dsp:spPr>
        <a:xfrm>
          <a:off x="887599" y="780"/>
          <a:ext cx="2423580" cy="1669846"/>
        </a:xfrm>
        <a:prstGeom prst="roundRect">
          <a:avLst/>
        </a:prstGeom>
        <a:blipFill rotWithShape="1">
          <a:blip xmlns:r="http://schemas.openxmlformats.org/officeDocument/2006/relationships" r:embed="rId1"/>
          <a:srcRect/>
          <a:stretch>
            <a:fillRect l="-2000" r="-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FC4BA3-B6A6-414D-A3F4-35F993DF3E81}">
      <dsp:nvSpPr>
        <dsp:cNvPr id="0" name=""/>
        <dsp:cNvSpPr/>
      </dsp:nvSpPr>
      <dsp:spPr>
        <a:xfrm>
          <a:off x="887599" y="1670627"/>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Climate change</a:t>
          </a:r>
        </a:p>
      </dsp:txBody>
      <dsp:txXfrm>
        <a:off x="887599" y="1670627"/>
        <a:ext cx="2423580" cy="899148"/>
      </dsp:txXfrm>
    </dsp:sp>
    <dsp:sp modelId="{9F7182EF-5D55-4B27-B66D-EA33E8683D3D}">
      <dsp:nvSpPr>
        <dsp:cNvPr id="0" name=""/>
        <dsp:cNvSpPr/>
      </dsp:nvSpPr>
      <dsp:spPr>
        <a:xfrm>
          <a:off x="3553639" y="780"/>
          <a:ext cx="2423580" cy="1669846"/>
        </a:xfrm>
        <a:prstGeom prst="roundRect">
          <a:avLst/>
        </a:prstGeom>
        <a:blipFill rotWithShape="1">
          <a:blip xmlns:r="http://schemas.openxmlformats.org/officeDocument/2006/relationships" r:embed="rId2"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49EAD7-D3E8-43DF-AB14-E188CC011DEC}">
      <dsp:nvSpPr>
        <dsp:cNvPr id="0" name=""/>
        <dsp:cNvSpPr/>
      </dsp:nvSpPr>
      <dsp:spPr>
        <a:xfrm>
          <a:off x="3553639" y="1670627"/>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Social sustainability</a:t>
          </a:r>
        </a:p>
      </dsp:txBody>
      <dsp:txXfrm>
        <a:off x="3553639" y="1670627"/>
        <a:ext cx="2423580" cy="899148"/>
      </dsp:txXfrm>
    </dsp:sp>
    <dsp:sp modelId="{C91AA152-ECF9-46B6-95B9-9D0B68D09020}">
      <dsp:nvSpPr>
        <dsp:cNvPr id="0" name=""/>
        <dsp:cNvSpPr/>
      </dsp:nvSpPr>
      <dsp:spPr>
        <a:xfrm>
          <a:off x="6219679" y="780"/>
          <a:ext cx="2423580" cy="1669846"/>
        </a:xfrm>
        <a:prstGeom prst="roundRect">
          <a:avLst/>
        </a:prstGeom>
        <a:blipFill rotWithShape="1">
          <a:blip xmlns:r="http://schemas.openxmlformats.org/officeDocument/2006/relationships" r:embed="rId3"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262CAB-752F-44FD-B4E6-B1284DB3F861}">
      <dsp:nvSpPr>
        <dsp:cNvPr id="0" name=""/>
        <dsp:cNvSpPr/>
      </dsp:nvSpPr>
      <dsp:spPr>
        <a:xfrm>
          <a:off x="6219679" y="1670627"/>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Plastic pollution</a:t>
          </a:r>
        </a:p>
      </dsp:txBody>
      <dsp:txXfrm>
        <a:off x="6219679" y="1670627"/>
        <a:ext cx="2423580" cy="899148"/>
      </dsp:txXfrm>
    </dsp:sp>
    <dsp:sp modelId="{F13DDF6C-4574-4B86-BF8E-1D5B02D0280B}">
      <dsp:nvSpPr>
        <dsp:cNvPr id="0" name=""/>
        <dsp:cNvSpPr/>
      </dsp:nvSpPr>
      <dsp:spPr>
        <a:xfrm>
          <a:off x="624059" y="2812133"/>
          <a:ext cx="2423580" cy="1669846"/>
        </a:xfrm>
        <a:prstGeom prst="roundRect">
          <a:avLst/>
        </a:prstGeom>
        <a:blipFill rotWithShape="1">
          <a:blip xmlns:r="http://schemas.openxmlformats.org/officeDocument/2006/relationships" r:embed="rId4"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E2CCBA-34A2-4807-BF7A-8DBACD504632}">
      <dsp:nvSpPr>
        <dsp:cNvPr id="0" name=""/>
        <dsp:cNvSpPr/>
      </dsp:nvSpPr>
      <dsp:spPr>
        <a:xfrm>
          <a:off x="624059" y="4481980"/>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Sustainable resource use</a:t>
          </a:r>
        </a:p>
      </dsp:txBody>
      <dsp:txXfrm>
        <a:off x="624059" y="4481980"/>
        <a:ext cx="2423580" cy="899148"/>
      </dsp:txXfrm>
    </dsp:sp>
    <dsp:sp modelId="{13C1C55E-7417-4890-BDDA-EEEEA0701066}">
      <dsp:nvSpPr>
        <dsp:cNvPr id="0" name=""/>
        <dsp:cNvSpPr/>
      </dsp:nvSpPr>
      <dsp:spPr>
        <a:xfrm>
          <a:off x="3553639" y="2812133"/>
          <a:ext cx="2423580" cy="1669846"/>
        </a:xfrm>
        <a:prstGeom prst="roundRect">
          <a:avLst/>
        </a:prstGeom>
        <a:blipFill rotWithShape="1">
          <a:blip xmlns:r="http://schemas.openxmlformats.org/officeDocument/2006/relationships" r:embed="rId5"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9A4C53-80DC-42CF-A8F7-F5D19CCD0DEB}">
      <dsp:nvSpPr>
        <dsp:cNvPr id="0" name=""/>
        <dsp:cNvSpPr/>
      </dsp:nvSpPr>
      <dsp:spPr>
        <a:xfrm>
          <a:off x="3290099" y="4481980"/>
          <a:ext cx="295066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Biodiversity loss and natural restoration</a:t>
          </a:r>
        </a:p>
      </dsp:txBody>
      <dsp:txXfrm>
        <a:off x="3290099" y="4481980"/>
        <a:ext cx="2950660" cy="899148"/>
      </dsp:txXfrm>
    </dsp:sp>
    <dsp:sp modelId="{081DE194-CE50-4558-9E86-2680DADCD27E}">
      <dsp:nvSpPr>
        <dsp:cNvPr id="0" name=""/>
        <dsp:cNvSpPr/>
      </dsp:nvSpPr>
      <dsp:spPr>
        <a:xfrm>
          <a:off x="6483219" y="2812133"/>
          <a:ext cx="2423580" cy="1669846"/>
        </a:xfrm>
        <a:prstGeom prst="roundRect">
          <a:avLst/>
        </a:prstGeom>
        <a:blipFill rotWithShape="1">
          <a:blip xmlns:r="http://schemas.openxmlformats.org/officeDocument/2006/relationships" r:embed="rId6"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8E640-BCFA-491B-9BA0-B5977D0B50DD}">
      <dsp:nvSpPr>
        <dsp:cNvPr id="0" name=""/>
        <dsp:cNvSpPr/>
      </dsp:nvSpPr>
      <dsp:spPr>
        <a:xfrm>
          <a:off x="6483219" y="4481980"/>
          <a:ext cx="2423580" cy="899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Population growth</a:t>
          </a:r>
        </a:p>
      </dsp:txBody>
      <dsp:txXfrm>
        <a:off x="6483219" y="4481980"/>
        <a:ext cx="2423580" cy="8991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D79F58-5305-4A0B-9061-F622D7B3764F}">
      <dsp:nvSpPr>
        <dsp:cNvPr id="0" name=""/>
        <dsp:cNvSpPr/>
      </dsp:nvSpPr>
      <dsp:spPr>
        <a:xfrm>
          <a:off x="1198462" y="200131"/>
          <a:ext cx="3656438" cy="114263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73946"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Sport</a:t>
          </a:r>
          <a:endParaRPr lang="en-GB" sz="4000" kern="1200"/>
        </a:p>
      </dsp:txBody>
      <dsp:txXfrm>
        <a:off x="1198462" y="200131"/>
        <a:ext cx="3656438" cy="1142637"/>
      </dsp:txXfrm>
    </dsp:sp>
    <dsp:sp modelId="{7660048B-E6D4-4CF7-9A1D-9817CF895DAF}">
      <dsp:nvSpPr>
        <dsp:cNvPr id="0" name=""/>
        <dsp:cNvSpPr/>
      </dsp:nvSpPr>
      <dsp:spPr>
        <a:xfrm>
          <a:off x="1046111" y="35084"/>
          <a:ext cx="799845" cy="1199768"/>
        </a:xfrm>
        <a:prstGeom prst="rect">
          <a:avLst/>
        </a:prstGeom>
        <a:blipFill>
          <a:blip xmlns:r="http://schemas.openxmlformats.org/officeDocument/2006/relationships" r:embed="rId1"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1F7F44-2FEA-485C-BB61-7692AA6BC4DD}">
      <dsp:nvSpPr>
        <dsp:cNvPr id="0" name=""/>
        <dsp:cNvSpPr/>
      </dsp:nvSpPr>
      <dsp:spPr>
        <a:xfrm>
          <a:off x="5171377" y="200131"/>
          <a:ext cx="3656438" cy="114263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73946"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Sciences</a:t>
          </a:r>
          <a:endParaRPr lang="en-GB" sz="4000" kern="1200"/>
        </a:p>
      </dsp:txBody>
      <dsp:txXfrm>
        <a:off x="5171377" y="200131"/>
        <a:ext cx="3656438" cy="1142637"/>
      </dsp:txXfrm>
    </dsp:sp>
    <dsp:sp modelId="{487C62AD-B048-4A8C-9FD8-93CB01A9CA6E}">
      <dsp:nvSpPr>
        <dsp:cNvPr id="0" name=""/>
        <dsp:cNvSpPr/>
      </dsp:nvSpPr>
      <dsp:spPr>
        <a:xfrm>
          <a:off x="5019025" y="35084"/>
          <a:ext cx="799845" cy="1199768"/>
        </a:xfrm>
        <a:prstGeom prst="rect">
          <a:avLst/>
        </a:prstGeom>
        <a:blipFill>
          <a:blip xmlns:r="http://schemas.openxmlformats.org/officeDocument/2006/relationships" r:embed="rId2"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61E6BC-D910-496A-A6A1-C7BCB18036CE}">
      <dsp:nvSpPr>
        <dsp:cNvPr id="0" name=""/>
        <dsp:cNvSpPr/>
      </dsp:nvSpPr>
      <dsp:spPr>
        <a:xfrm>
          <a:off x="1198462" y="1638584"/>
          <a:ext cx="3656438" cy="114263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73946"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Art</a:t>
          </a:r>
          <a:endParaRPr lang="en-GB" sz="4000" kern="1200"/>
        </a:p>
      </dsp:txBody>
      <dsp:txXfrm>
        <a:off x="1198462" y="1638584"/>
        <a:ext cx="3656438" cy="1142637"/>
      </dsp:txXfrm>
    </dsp:sp>
    <dsp:sp modelId="{EBA10643-DFD6-4DAC-862E-9CEFC4465835}">
      <dsp:nvSpPr>
        <dsp:cNvPr id="0" name=""/>
        <dsp:cNvSpPr/>
      </dsp:nvSpPr>
      <dsp:spPr>
        <a:xfrm>
          <a:off x="1046111" y="1473537"/>
          <a:ext cx="799845" cy="1199768"/>
        </a:xfrm>
        <a:prstGeom prst="rect">
          <a:avLst/>
        </a:prstGeom>
        <a:blipFill>
          <a:blip xmlns:r="http://schemas.openxmlformats.org/officeDocument/2006/relationships" r:embed="rId3"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070ACD0-DCC6-43D2-97DC-C0222C4ACB14}">
      <dsp:nvSpPr>
        <dsp:cNvPr id="0" name=""/>
        <dsp:cNvSpPr/>
      </dsp:nvSpPr>
      <dsp:spPr>
        <a:xfrm>
          <a:off x="5171377" y="1638584"/>
          <a:ext cx="3656438" cy="114263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73946"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Geography</a:t>
          </a:r>
          <a:endParaRPr lang="en-GB" sz="4000" kern="1200"/>
        </a:p>
      </dsp:txBody>
      <dsp:txXfrm>
        <a:off x="5171377" y="1638584"/>
        <a:ext cx="3656438" cy="1142637"/>
      </dsp:txXfrm>
    </dsp:sp>
    <dsp:sp modelId="{F518EEED-F131-4E9C-917B-8414C519CA95}">
      <dsp:nvSpPr>
        <dsp:cNvPr id="0" name=""/>
        <dsp:cNvSpPr/>
      </dsp:nvSpPr>
      <dsp:spPr>
        <a:xfrm>
          <a:off x="5019025" y="1473537"/>
          <a:ext cx="799845" cy="1199768"/>
        </a:xfrm>
        <a:prstGeom prst="rect">
          <a:avLst/>
        </a:prstGeom>
        <a:blipFill>
          <a:blip xmlns:r="http://schemas.openxmlformats.org/officeDocument/2006/relationships" r:embed="rId4"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BF3B21-58CB-4EE5-91C6-8A37735535CE}">
      <dsp:nvSpPr>
        <dsp:cNvPr id="0" name=""/>
        <dsp:cNvSpPr/>
      </dsp:nvSpPr>
      <dsp:spPr>
        <a:xfrm>
          <a:off x="1198462" y="3077037"/>
          <a:ext cx="3656438" cy="114263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73946"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Social studies</a:t>
          </a:r>
          <a:endParaRPr lang="en-GB" sz="4000" kern="1200"/>
        </a:p>
      </dsp:txBody>
      <dsp:txXfrm>
        <a:off x="1198462" y="3077037"/>
        <a:ext cx="3656438" cy="1142637"/>
      </dsp:txXfrm>
    </dsp:sp>
    <dsp:sp modelId="{9E78A727-1833-4349-8CF0-E70776EEDF17}">
      <dsp:nvSpPr>
        <dsp:cNvPr id="0" name=""/>
        <dsp:cNvSpPr/>
      </dsp:nvSpPr>
      <dsp:spPr>
        <a:xfrm>
          <a:off x="1046111" y="2911990"/>
          <a:ext cx="799845" cy="1199768"/>
        </a:xfrm>
        <a:prstGeom prst="rect">
          <a:avLst/>
        </a:prstGeom>
        <a:blipFill>
          <a:blip xmlns:r="http://schemas.openxmlformats.org/officeDocument/2006/relationships" r:embed="rId5"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85D423-3AB9-47D4-B8B6-12ECDB3C118D}">
      <dsp:nvSpPr>
        <dsp:cNvPr id="0" name=""/>
        <dsp:cNvSpPr/>
      </dsp:nvSpPr>
      <dsp:spPr>
        <a:xfrm>
          <a:off x="5171377" y="3077037"/>
          <a:ext cx="3656438" cy="114263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73946"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err="1"/>
            <a:t>Maths</a:t>
          </a:r>
          <a:endParaRPr lang="en-GB" sz="4000" kern="1200"/>
        </a:p>
      </dsp:txBody>
      <dsp:txXfrm>
        <a:off x="5171377" y="3077037"/>
        <a:ext cx="3656438" cy="1142637"/>
      </dsp:txXfrm>
    </dsp:sp>
    <dsp:sp modelId="{BAE83A56-D400-49D7-B5C1-16D9B11BCD14}">
      <dsp:nvSpPr>
        <dsp:cNvPr id="0" name=""/>
        <dsp:cNvSpPr/>
      </dsp:nvSpPr>
      <dsp:spPr>
        <a:xfrm>
          <a:off x="5019025" y="2911990"/>
          <a:ext cx="799845" cy="1199768"/>
        </a:xfrm>
        <a:prstGeom prst="rect">
          <a:avLst/>
        </a:prstGeom>
        <a:blipFill>
          <a:blip xmlns:r="http://schemas.openxmlformats.org/officeDocument/2006/relationships" r:embed="rId6" cstate="screen">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00561B-C711-44AB-8255-4BB458424FD3}" type="datetimeFigureOut">
              <a:rPr lang="en-GB" smtClean="0"/>
              <a:t>22/10/2025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1951CF-A213-43F4-A814-4B757E671BB1}" type="slidenum">
              <a:rPr lang="en-GB" smtClean="0"/>
              <a:t>‹#›</a:t>
            </a:fld>
            <a:endParaRPr lang="en-GB"/>
          </a:p>
        </p:txBody>
      </p:sp>
    </p:spTree>
    <p:extLst>
      <p:ext uri="{BB962C8B-B14F-4D97-AF65-F5344CB8AC3E}">
        <p14:creationId xmlns:p14="http://schemas.microsoft.com/office/powerpoint/2010/main" val="19836149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eather.metoffice.gov.uk/climate-change/what-is-climate-change"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3</a:t>
            </a:fld>
            <a:endParaRPr lang="en-GB"/>
          </a:p>
        </p:txBody>
      </p:sp>
    </p:spTree>
    <p:extLst>
      <p:ext uri="{BB962C8B-B14F-4D97-AF65-F5344CB8AC3E}">
        <p14:creationId xmlns:p14="http://schemas.microsoft.com/office/powerpoint/2010/main" val="3678517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 </a:t>
            </a:r>
          </a:p>
          <a:p>
            <a:pPr marL="171450" indent="-171450">
              <a:buFont typeface="Arial" panose="020B0604020202020204" pitchFamily="34" charset="0"/>
              <a:buChar char="•"/>
            </a:pPr>
            <a:r>
              <a:rPr lang="en-GB" dirty="0"/>
              <a:t>This could be a starter activity for learners, the purpose is to get them to think </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about what matters to them in terms of the environment and planet. It sets the scene for the rest of the presentation, and hopefully they will be able to provide more answers after the session.</a:t>
            </a:r>
          </a:p>
          <a:p>
            <a:pPr marL="171450" indent="-171450">
              <a:buFont typeface="Arial" panose="020B0604020202020204" pitchFamily="34" charset="0"/>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Question 2 – see slide 5</a:t>
            </a:r>
          </a:p>
          <a:p>
            <a:pPr marL="171450" indent="-171450">
              <a:buFont typeface="Arial" panose="020B0604020202020204" pitchFamily="34" charset="0"/>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Question 3 – definition of green jobs: </a:t>
            </a:r>
            <a:r>
              <a:rPr lang="en-GB" sz="2800" b="0" i="0" dirty="0">
                <a:solidFill>
                  <a:srgbClr val="0D1C2B"/>
                </a:solidFill>
                <a:effectLst/>
                <a:latin typeface="Poppins" panose="00000500000000000000" pitchFamily="2" charset="0"/>
              </a:rPr>
              <a:t>Employment in an activity that contributes to protecting or restoring the environment, including those that mitigate or adapt to climate change.</a:t>
            </a:r>
          </a:p>
          <a:p>
            <a:pPr>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Examples can be found at these links, or later in the slide deck</a:t>
            </a:r>
          </a:p>
          <a:p>
            <a:pPr marL="628650" lvl="1" indent="-171450">
              <a:buFont typeface="Arial" panose="020B0604020202020204" pitchFamily="34" charset="0"/>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https://www.greencareershub.com/find-your-green-role/job-profiles </a:t>
            </a:r>
          </a:p>
          <a:p>
            <a:pPr marL="628650" lvl="1" indent="-171450">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https://www.greencareershub.com/find-your-green-role/partner-career-stories/</a:t>
            </a:r>
          </a:p>
          <a:p>
            <a:pPr marL="628650" lvl="1" indent="-171450">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https://www.greencareershub.com/find-your-green-role/live-jobs/</a:t>
            </a:r>
          </a:p>
          <a:p>
            <a:pPr marL="628650" lvl="1" indent="-171450">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https://www.greencareershub.com/find-your-green-role/career-stories/</a:t>
            </a:r>
          </a:p>
          <a:p>
            <a:endParaRPr lang="en-GB" dirty="0"/>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4</a:t>
            </a:fld>
            <a:endParaRPr lang="en-GB"/>
          </a:p>
        </p:txBody>
      </p:sp>
    </p:spTree>
    <p:extLst>
      <p:ext uri="{BB962C8B-B14F-4D97-AF65-F5344CB8AC3E}">
        <p14:creationId xmlns:p14="http://schemas.microsoft.com/office/powerpoint/2010/main" val="2094213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https://youtu.be/_d9Bp2ju2jg?list=TLGGMwDFGbfNIvgyMjEwMjAyNQ</a:t>
            </a:r>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5</a:t>
            </a:fld>
            <a:endParaRPr lang="en-GB"/>
          </a:p>
        </p:txBody>
      </p:sp>
    </p:spTree>
    <p:extLst>
      <p:ext uri="{BB962C8B-B14F-4D97-AF65-F5344CB8AC3E}">
        <p14:creationId xmlns:p14="http://schemas.microsoft.com/office/powerpoint/2010/main" val="283397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r>
              <a:rPr lang="en-GB" dirty="0"/>
              <a:t>Explore some of the current jobs on the labour market with Green Careers. Ask students to choose one job and to give a reason why.</a:t>
            </a:r>
          </a:p>
          <a:p>
            <a:pPr>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Examples can be found at these links, or later in the slide deck</a:t>
            </a:r>
          </a:p>
          <a:p>
            <a:pPr marL="628650" lvl="1" indent="-171450">
              <a:buFont typeface="Arial" panose="020B0604020202020204" pitchFamily="34" charset="0"/>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https://www.greencareershub.com/find-your-green-role/job-profiles </a:t>
            </a:r>
          </a:p>
          <a:p>
            <a:pPr marL="628650" lvl="1" indent="-171450">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https://www.greencareershub.com/find-your-green-role/partner-career-stories/</a:t>
            </a:r>
          </a:p>
          <a:p>
            <a:pPr marL="628650" lvl="1" indent="-171450">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https://www.greencareershub.com/find-your-green-role/live-jobs/</a:t>
            </a:r>
          </a:p>
          <a:p>
            <a:pPr marL="628650" lvl="1" indent="-171450">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https://www.greencareershub.com/find-your-green-role/career-stories/</a:t>
            </a:r>
          </a:p>
          <a:p>
            <a:endParaRPr lang="en-GB" dirty="0"/>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6</a:t>
            </a:fld>
            <a:endParaRPr lang="en-GB"/>
          </a:p>
        </p:txBody>
      </p:sp>
    </p:spTree>
    <p:extLst>
      <p:ext uri="{BB962C8B-B14F-4D97-AF65-F5344CB8AC3E}">
        <p14:creationId xmlns:p14="http://schemas.microsoft.com/office/powerpoint/2010/main" val="2478090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0323D7-8D74-402A-B74C-D1093F83EA20}" type="slidenum">
              <a:rPr lang="en-GB" smtClean="0"/>
              <a:t>7</a:t>
            </a:fld>
            <a:endParaRPr lang="en-GB"/>
          </a:p>
        </p:txBody>
      </p:sp>
    </p:spTree>
    <p:extLst>
      <p:ext uri="{BB962C8B-B14F-4D97-AF65-F5344CB8AC3E}">
        <p14:creationId xmlns:p14="http://schemas.microsoft.com/office/powerpoint/2010/main" val="1939328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to display three possible answers for students to select from. </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again to reveal the correct answer on the next slide.</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859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to display three possible answers for students to select from. </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again to reveal the correct answer on the next slide.</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9194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to display three possible answers for students to select from. </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again to reveal the correct answer on the next slide.</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3451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to display three possible answers for students to select from. </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again to reveal the correct answer on the next slide.</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8956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to display three possible answers for students to select from. </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again to reveal the correct answer on the next slide.</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0382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2258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0793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75819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44475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Answers are recapped on slide twelve, after the five quiz questions have been presented.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60249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Click to recap the five quiz question answers and supporting explanations. </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86791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619961-3C5C-489F-AD43-14FD6C3D9A23}" type="slidenum">
              <a:rPr lang="en-GB" smtClean="0"/>
              <a:t>19</a:t>
            </a:fld>
            <a:endParaRPr lang="en-GB"/>
          </a:p>
        </p:txBody>
      </p:sp>
    </p:spTree>
    <p:extLst>
      <p:ext uri="{BB962C8B-B14F-4D97-AF65-F5344CB8AC3E}">
        <p14:creationId xmlns:p14="http://schemas.microsoft.com/office/powerpoint/2010/main" val="39575085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21951CF-A213-43F4-A814-4B757E671BB1}" type="slidenum">
              <a:rPr lang="en-GB" smtClean="0"/>
              <a:t>20</a:t>
            </a:fld>
            <a:endParaRPr lang="en-GB"/>
          </a:p>
        </p:txBody>
      </p:sp>
    </p:spTree>
    <p:extLst>
      <p:ext uri="{BB962C8B-B14F-4D97-AF65-F5344CB8AC3E}">
        <p14:creationId xmlns:p14="http://schemas.microsoft.com/office/powerpoint/2010/main" val="3765765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effectLst/>
                <a:latin typeface="Calibri"/>
                <a:ea typeface="Calibri"/>
                <a:cs typeface="Calibri"/>
              </a:rPr>
              <a:t>Teacher notes:</a:t>
            </a:r>
          </a:p>
          <a:p>
            <a:pPr marL="0" marR="0" lvl="0" indent="0" algn="l" defTabSz="914400">
              <a:lnSpc>
                <a:spcPct val="100000"/>
              </a:lnSpc>
              <a:spcBef>
                <a:spcPts val="0"/>
              </a:spcBef>
              <a:spcAft>
                <a:spcPts val="0"/>
              </a:spcAft>
              <a:buClrTx/>
              <a:buSzTx/>
              <a:buFontTx/>
              <a:buNone/>
              <a:tabLst/>
              <a:defRPr/>
            </a:pPr>
            <a:endParaRPr lang="en-US" sz="1000" dirty="0">
              <a:effectLst/>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effectLst/>
                <a:latin typeface="Calibri"/>
                <a:ea typeface="Calibri"/>
                <a:cs typeface="Calibri"/>
              </a:rPr>
              <a:t>The most common definition of sustainable development is: </a:t>
            </a:r>
            <a:r>
              <a:rPr lang="en-GB" sz="1200" i="1" dirty="0">
                <a:effectLst/>
              </a:rPr>
              <a:t>Meeting the needs of the present without compromising the ability of future generations to meet their own needs.</a:t>
            </a:r>
            <a:endParaRPr lang="en-GB" sz="1200" dirty="0">
              <a:effectLst/>
            </a:endParaRPr>
          </a:p>
          <a:p>
            <a:endParaRPr lang="en-US" dirty="0"/>
          </a:p>
          <a:p>
            <a:pPr marL="171450" indent="-171450">
              <a:buFont typeface="Arial" panose="020B0604020202020204" pitchFamily="34" charset="0"/>
              <a:buChar char="•"/>
              <a:defRPr/>
            </a:pPr>
            <a:r>
              <a:rPr lang="en-US" dirty="0"/>
              <a:t>You might hear the term climate change (c</a:t>
            </a:r>
            <a:r>
              <a:rPr lang="en-GB" dirty="0" err="1">
                <a:effectLst/>
              </a:rPr>
              <a:t>limate</a:t>
            </a:r>
            <a:r>
              <a:rPr lang="en-GB" dirty="0">
                <a:effectLst/>
              </a:rPr>
              <a:t> change is a change in the long-term distribution and severity of weather patterns caused by changes in global temperature)</a:t>
            </a:r>
            <a:r>
              <a:rPr lang="en-US" dirty="0"/>
              <a:t>, or potentially net-zero, but it’s not just about that when it comes to sustainability, there are all these other elements to consider. Low-carbon is also used frequently. </a:t>
            </a:r>
            <a:r>
              <a:rPr lang="en-US" b="0" i="0" dirty="0"/>
              <a:t>In the UK, we have a target of reaching net zero by 2050.</a:t>
            </a:r>
            <a:r>
              <a:rPr lang="en-US" dirty="0"/>
              <a:t> Useful resource on climate change from the Met Office: </a:t>
            </a:r>
            <a:r>
              <a:rPr lang="en-US" dirty="0">
                <a:hlinkClick r:id="rId3"/>
              </a:rPr>
              <a:t>https://weather.metoffice.gov.uk/climate-change/what-is-climate-change</a:t>
            </a:r>
            <a:r>
              <a:rPr lang="en-US" dirty="0"/>
              <a:t> </a:t>
            </a:r>
            <a:endParaRPr lang="en-GB" b="0" i="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Social sustainability - </a:t>
            </a:r>
            <a:r>
              <a:rPr lang="en-US" b="0" i="0" dirty="0">
                <a:solidFill>
                  <a:srgbClr val="0D1C2B"/>
                </a:solidFill>
                <a:effectLst/>
                <a:latin typeface="Roboto" panose="02000000000000000000" pitchFamily="2" charset="0"/>
              </a:rPr>
              <a:t>being socially inclusive helps to ensure equal opportunities to individuals worldwide, so that everyone can achieve their full potential in life. </a:t>
            </a:r>
            <a:r>
              <a:rPr lang="en-US" dirty="0"/>
              <a:t>Vulnerable communities are often the worst-hit by disasters, but they don’t produce the highest amount of greenhouse gases. The term just transition refers to a fair green economy, </a:t>
            </a:r>
            <a:r>
              <a:rPr lang="en-US" b="0" i="0" dirty="0"/>
              <a:t>ensuring equal opportunities. </a:t>
            </a:r>
            <a:r>
              <a:rPr lang="en-GB" dirty="0"/>
              <a:t>Social sustainability means creating a world where people can live happy, healthy lives now and in the future. It’s about making sure everyone has what they need—like safe and clean environment, good mental and physical health and fair opportunities while protecting nature for future generations to enjoy.</a:t>
            </a:r>
          </a:p>
          <a:p>
            <a:pPr marL="171450" indent="-171450">
              <a:buFont typeface="Arial" panose="020B0604020202020204" pitchFamily="34" charset="0"/>
              <a:buChar char="•"/>
            </a:pPr>
            <a:r>
              <a:rPr lang="en-US" dirty="0"/>
              <a:t>Plastic pollution – microplastics being found in the ocean – all plastic still exists in some forms. Thinking about different materials that can be used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0D1C2B"/>
                </a:solidFill>
                <a:effectLst/>
                <a:latin typeface="Roboto" panose="02000000000000000000" pitchFamily="2" charset="0"/>
              </a:rPr>
              <a:t>Sustainable resource use </a:t>
            </a:r>
            <a:r>
              <a:rPr lang="en-US" b="0" i="0" dirty="0">
                <a:solidFill>
                  <a:srgbClr val="0D1C2B"/>
                </a:solidFill>
                <a:effectLst/>
                <a:latin typeface="Roboto" panose="02000000000000000000" pitchFamily="2" charset="0"/>
              </a:rPr>
              <a:t>- this relates to the term circular economy as well: </a:t>
            </a:r>
            <a:r>
              <a:rPr lang="en-US" dirty="0"/>
              <a:t>r</a:t>
            </a:r>
            <a:r>
              <a:rPr lang="en-US" b="0" i="0" dirty="0"/>
              <a:t>euse, repair recycle at the end of lifespan.</a:t>
            </a: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Biodiversity loss - </a:t>
            </a:r>
            <a:r>
              <a:rPr lang="en-US" b="0" i="0" dirty="0">
                <a:solidFill>
                  <a:srgbClr val="0D1C2B"/>
                </a:solidFill>
                <a:effectLst/>
                <a:latin typeface="Roboto" panose="02000000000000000000" pitchFamily="2" charset="0"/>
              </a:rPr>
              <a:t>to preserve resources, we need to reduce the negative impacts that we have on nature. </a:t>
            </a:r>
            <a:r>
              <a:rPr lang="en-US" b="0" i="0" dirty="0"/>
              <a:t>Across the UK species studied have declined on average by 19% since 1970. </a:t>
            </a:r>
            <a:r>
              <a:rPr lang="en-US" dirty="0"/>
              <a:t>Protecting biodiversity; plants, wildlife, clean air and water all feed into this area.</a:t>
            </a:r>
          </a:p>
          <a:p>
            <a:pPr marL="171450" indent="-171450">
              <a:buFont typeface="Arial" panose="020B0604020202020204" pitchFamily="34" charset="0"/>
              <a:buChar char="•"/>
            </a:pPr>
            <a:r>
              <a:rPr lang="en-US" dirty="0"/>
              <a:t>Population growth – too many people for the earth’s resources</a:t>
            </a:r>
          </a:p>
          <a:p>
            <a:pPr algn="l"/>
            <a:r>
              <a:rPr lang="en-US" b="0" i="0" dirty="0">
                <a:solidFill>
                  <a:srgbClr val="0D1C2B"/>
                </a:solidFill>
                <a:effectLst/>
                <a:latin typeface="Roboto" panose="02000000000000000000" pitchFamily="2" charset="0"/>
              </a:rPr>
              <a:t> </a:t>
            </a:r>
          </a:p>
          <a:p>
            <a:endParaRPr lang="en-GB" dirty="0"/>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21</a:t>
            </a:fld>
            <a:endParaRPr lang="en-GB"/>
          </a:p>
        </p:txBody>
      </p:sp>
    </p:spTree>
    <p:extLst>
      <p:ext uri="{BB962C8B-B14F-4D97-AF65-F5344CB8AC3E}">
        <p14:creationId xmlns:p14="http://schemas.microsoft.com/office/powerpoint/2010/main" val="878769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22</a:t>
            </a:fld>
            <a:endParaRPr lang="en-GB"/>
          </a:p>
        </p:txBody>
      </p:sp>
    </p:spTree>
    <p:extLst>
      <p:ext uri="{BB962C8B-B14F-4D97-AF65-F5344CB8AC3E}">
        <p14:creationId xmlns:p14="http://schemas.microsoft.com/office/powerpoint/2010/main" val="2365518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Teacher notes: useful definitions (can be kept for your use or to share with students)</a:t>
            </a:r>
          </a:p>
        </p:txBody>
      </p:sp>
      <p:sp>
        <p:nvSpPr>
          <p:cNvPr id="4" name="Slide Number Placeholder 3"/>
          <p:cNvSpPr>
            <a:spLocks noGrp="1"/>
          </p:cNvSpPr>
          <p:nvPr>
            <p:ph type="sldNum" sz="quarter" idx="5"/>
          </p:nvPr>
        </p:nvSpPr>
        <p:spPr/>
        <p:txBody>
          <a:bodyPr/>
          <a:lstStyle/>
          <a:p>
            <a:fld id="{121951CF-A213-43F4-A814-4B757E671BB1}" type="slidenum">
              <a:rPr lang="en-GB" smtClean="0"/>
              <a:t>28</a:t>
            </a:fld>
            <a:endParaRPr lang="en-GB"/>
          </a:p>
        </p:txBody>
      </p:sp>
    </p:spTree>
    <p:extLst>
      <p:ext uri="{BB962C8B-B14F-4D97-AF65-F5344CB8AC3E}">
        <p14:creationId xmlns:p14="http://schemas.microsoft.com/office/powerpoint/2010/main" val="416378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Teacher notes: useful definitions (can be kept for your use or to share with students)</a:t>
            </a:r>
          </a:p>
          <a:p>
            <a:endParaRPr lang="en-GB"/>
          </a:p>
        </p:txBody>
      </p:sp>
      <p:sp>
        <p:nvSpPr>
          <p:cNvPr id="4" name="Slide Number Placeholder 3"/>
          <p:cNvSpPr>
            <a:spLocks noGrp="1"/>
          </p:cNvSpPr>
          <p:nvPr>
            <p:ph type="sldNum" sz="quarter" idx="5"/>
          </p:nvPr>
        </p:nvSpPr>
        <p:spPr/>
        <p:txBody>
          <a:bodyPr/>
          <a:lstStyle/>
          <a:p>
            <a:fld id="{121951CF-A213-43F4-A814-4B757E671BB1}" type="slidenum">
              <a:rPr lang="en-GB" smtClean="0"/>
              <a:t>29</a:t>
            </a:fld>
            <a:endParaRPr lang="en-GB"/>
          </a:p>
        </p:txBody>
      </p:sp>
    </p:spTree>
    <p:extLst>
      <p:ext uri="{BB962C8B-B14F-4D97-AF65-F5344CB8AC3E}">
        <p14:creationId xmlns:p14="http://schemas.microsoft.com/office/powerpoint/2010/main" val="11459941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Teacher notes: useful definitions (can be kept for your use or to share with students)</a:t>
            </a:r>
          </a:p>
          <a:p>
            <a:endParaRPr lang="en-GB"/>
          </a:p>
        </p:txBody>
      </p:sp>
      <p:sp>
        <p:nvSpPr>
          <p:cNvPr id="4" name="Slide Number Placeholder 3"/>
          <p:cNvSpPr>
            <a:spLocks noGrp="1"/>
          </p:cNvSpPr>
          <p:nvPr>
            <p:ph type="sldNum" sz="quarter" idx="5"/>
          </p:nvPr>
        </p:nvSpPr>
        <p:spPr/>
        <p:txBody>
          <a:bodyPr/>
          <a:lstStyle/>
          <a:p>
            <a:fld id="{121951CF-A213-43F4-A814-4B757E671BB1}" type="slidenum">
              <a:rPr lang="en-GB" smtClean="0"/>
              <a:t>30</a:t>
            </a:fld>
            <a:endParaRPr lang="en-GB"/>
          </a:p>
        </p:txBody>
      </p:sp>
    </p:spTree>
    <p:extLst>
      <p:ext uri="{BB962C8B-B14F-4D97-AF65-F5344CB8AC3E}">
        <p14:creationId xmlns:p14="http://schemas.microsoft.com/office/powerpoint/2010/main" val="17141492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 typeface="+mj-lt"/>
              <a:buNone/>
              <a:tabLst>
                <a:tab pos="457200" algn="l"/>
              </a:tabLst>
              <a:defRPr/>
            </a:pPr>
            <a:r>
              <a:rPr lang="en-US" sz="2800" b="0" i="0" dirty="0">
                <a:solidFill>
                  <a:srgbClr val="1A1A1C"/>
                </a:solidFill>
                <a:effectLst/>
                <a:latin typeface="Lora Bold"/>
              </a:rPr>
              <a:t>Teacher notes: answers below. The purpose of this activity is to engage students with different areas of sustainability and relate these to everyday life.</a:t>
            </a:r>
          </a:p>
          <a:p>
            <a:pPr marL="0" marR="0" lvl="0" indent="0" algn="l" defTabSz="914400" rtl="0" eaLnBrk="1" fontAlgn="auto" latinLnBrk="0" hangingPunct="1">
              <a:lnSpc>
                <a:spcPct val="107000"/>
              </a:lnSpc>
              <a:spcBef>
                <a:spcPts val="0"/>
              </a:spcBef>
              <a:spcAft>
                <a:spcPts val="800"/>
              </a:spcAft>
              <a:buClrTx/>
              <a:buSzTx/>
              <a:buFont typeface="+mj-lt"/>
              <a:buNone/>
              <a:tabLst>
                <a:tab pos="457200" algn="l"/>
              </a:tabLst>
              <a:defRPr/>
            </a:pPr>
            <a:endParaRPr lang="en-US" sz="2800" b="0" i="0" dirty="0">
              <a:solidFill>
                <a:srgbClr val="1A1A1C"/>
              </a:solidFill>
              <a:effectLst/>
              <a:latin typeface="Lora Bold"/>
            </a:endParaRPr>
          </a:p>
          <a:p>
            <a:pPr marL="342900" marR="0" lvl="0" indent="-3429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endParaRPr lang="en-GB" dirty="0"/>
          </a:p>
        </p:txBody>
      </p:sp>
      <p:sp>
        <p:nvSpPr>
          <p:cNvPr id="4" name="Slide Number Placeholder 3"/>
          <p:cNvSpPr>
            <a:spLocks noGrp="1"/>
          </p:cNvSpPr>
          <p:nvPr>
            <p:ph type="sldNum" sz="quarter" idx="5"/>
          </p:nvPr>
        </p:nvSpPr>
        <p:spPr/>
        <p:txBody>
          <a:bodyPr/>
          <a:lstStyle/>
          <a:p>
            <a:fld id="{20862ECE-9DFB-4FC3-8676-A71EC741EF99}" type="slidenum">
              <a:rPr lang="en-GB" smtClean="0"/>
              <a:t>31</a:t>
            </a:fld>
            <a:endParaRPr lang="en-GB"/>
          </a:p>
        </p:txBody>
      </p:sp>
    </p:spTree>
    <p:extLst>
      <p:ext uri="{BB962C8B-B14F-4D97-AF65-F5344CB8AC3E}">
        <p14:creationId xmlns:p14="http://schemas.microsoft.com/office/powerpoint/2010/main" val="37600618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 typeface="+mj-lt"/>
              <a:buNone/>
              <a:tabLst>
                <a:tab pos="457200" algn="l"/>
              </a:tabLst>
              <a:defRPr/>
            </a:pPr>
            <a:endParaRPr lang="en-US" sz="2800" b="0" i="0" dirty="0">
              <a:solidFill>
                <a:srgbClr val="1A1A1C"/>
              </a:solidFill>
              <a:effectLst/>
              <a:latin typeface="Lora Bold"/>
            </a:endParaRPr>
          </a:p>
        </p:txBody>
      </p:sp>
      <p:sp>
        <p:nvSpPr>
          <p:cNvPr id="4" name="Slide Number Placeholder 3"/>
          <p:cNvSpPr>
            <a:spLocks noGrp="1"/>
          </p:cNvSpPr>
          <p:nvPr>
            <p:ph type="sldNum" sz="quarter" idx="5"/>
          </p:nvPr>
        </p:nvSpPr>
        <p:spPr/>
        <p:txBody>
          <a:bodyPr/>
          <a:lstStyle/>
          <a:p>
            <a:fld id="{20862ECE-9DFB-4FC3-8676-A71EC741EF99}" type="slidenum">
              <a:rPr lang="en-GB" smtClean="0"/>
              <a:t>32</a:t>
            </a:fld>
            <a:endParaRPr lang="en-GB"/>
          </a:p>
        </p:txBody>
      </p:sp>
    </p:spTree>
    <p:extLst>
      <p:ext uri="{BB962C8B-B14F-4D97-AF65-F5344CB8AC3E}">
        <p14:creationId xmlns:p14="http://schemas.microsoft.com/office/powerpoint/2010/main" val="21510296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buFont typeface="Calibri" panose="020F0502020204030204" pitchFamily="34" charset="0"/>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Teacher notes:</a:t>
            </a:r>
          </a:p>
          <a:p>
            <a:pPr marL="342900" lvl="0" indent="-342900">
              <a:lnSpc>
                <a:spcPct val="107000"/>
              </a:lnSpc>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United Nations published 17 Sustainable Development Goals back in 2015</a:t>
            </a:r>
          </a:p>
          <a:p>
            <a:pPr marL="342900" indent="-342900">
              <a:lnSpc>
                <a:spcPct val="107000"/>
              </a:lnSpc>
              <a:buFont typeface="Calibri" panose="020F0502020204030204" pitchFamily="34" charset="0"/>
              <a:buChar char="-"/>
            </a:pPr>
            <a:r>
              <a:rPr lang="en-US" sz="1800" dirty="0">
                <a:latin typeface="Calibri"/>
                <a:ea typeface="Calibri"/>
                <a:cs typeface="Calibri"/>
              </a:rPr>
              <a:t>Businesses all</a:t>
            </a:r>
            <a:r>
              <a:rPr lang="en-US" sz="1800" dirty="0">
                <a:effectLst/>
                <a:latin typeface="Calibri"/>
                <a:ea typeface="Calibri"/>
                <a:cs typeface="Calibri"/>
              </a:rPr>
              <a:t> over the world are using them as an easily understood and communicable framework and adopting their own objectives and targets aligned with the themes of the SDGs</a:t>
            </a:r>
            <a:endParaRPr lang="en-GB" sz="1800" dirty="0">
              <a:effectLst/>
              <a:latin typeface="Calibri"/>
              <a:ea typeface="Calibri"/>
              <a:cs typeface="Calibri"/>
            </a:endParaRPr>
          </a:p>
          <a:p>
            <a:pPr marL="342900" lvl="0" indent="-342900">
              <a:lnSpc>
                <a:spcPct val="107000"/>
              </a:lnSpc>
              <a:spcAft>
                <a:spcPts val="800"/>
              </a:spcAft>
              <a:buFont typeface="Calibri" panose="020F0502020204030204" pitchFamily="34" charset="0"/>
              <a:buChar char="-"/>
            </a:pPr>
            <a:r>
              <a:rPr lang="en-US" sz="1800" dirty="0">
                <a:effectLst/>
                <a:latin typeface="Calibri"/>
                <a:ea typeface="Calibri"/>
                <a:cs typeface="Calibri"/>
              </a:rPr>
              <a:t>The 17 SDGs provide a shared blueprint for peace and prosperity for people and the planet, now and into the future as well as an approach for </a:t>
            </a:r>
            <a:r>
              <a:rPr lang="en-US" sz="1800" dirty="0">
                <a:latin typeface="Calibri"/>
                <a:ea typeface="Calibri"/>
                <a:cs typeface="Calibri"/>
              </a:rPr>
              <a:t>companies</a:t>
            </a:r>
            <a:r>
              <a:rPr lang="en-US" sz="1800" dirty="0">
                <a:effectLst/>
                <a:latin typeface="Calibri"/>
                <a:ea typeface="Calibri"/>
                <a:cs typeface="Calibri"/>
              </a:rPr>
              <a:t> and governments to frame sustainability issues.</a:t>
            </a:r>
          </a:p>
          <a:p>
            <a:pPr marL="342900" lvl="0" indent="-342900">
              <a:lnSpc>
                <a:spcPct val="107000"/>
              </a:lnSpc>
              <a:spcAft>
                <a:spcPts val="800"/>
              </a:spcAft>
              <a:buFont typeface="Calibri" panose="020F0502020204030204" pitchFamily="34" charset="0"/>
              <a:buChar char="-"/>
            </a:pPr>
            <a:r>
              <a:rPr lang="en-US" sz="1800" dirty="0">
                <a:effectLst/>
                <a:latin typeface="Calibri"/>
                <a:ea typeface="Calibri"/>
                <a:cs typeface="Calibri"/>
              </a:rPr>
              <a:t>Suggestion for discussion would be to ask the class to provide an example of each one and what they think it might refer to. </a:t>
            </a:r>
          </a:p>
          <a:p>
            <a:pPr marL="800100" marR="0" lvl="1" indent="-342900" algn="l" defTabSz="914400" rtl="0" eaLnBrk="1" fontAlgn="auto" latinLnBrk="0" hangingPunct="1">
              <a:lnSpc>
                <a:spcPct val="107000"/>
              </a:lnSpc>
              <a:spcBef>
                <a:spcPts val="0"/>
              </a:spcBef>
              <a:spcAft>
                <a:spcPts val="800"/>
              </a:spcAft>
              <a:buClrTx/>
              <a:buSzTx/>
              <a:buFont typeface="Calibri" panose="020F0502020204030204" pitchFamily="34" charset="0"/>
              <a:buChar char="-"/>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https://sdgs.un.org/goals</a:t>
            </a:r>
            <a:r>
              <a:rPr lang="en-US" sz="1800" dirty="0">
                <a:effectLst/>
                <a:latin typeface="Calibri" panose="020F0502020204030204" pitchFamily="34" charset="0"/>
                <a:ea typeface="Calibri" panose="020F0502020204030204" pitchFamily="34" charset="0"/>
                <a:cs typeface="Times New Roman" panose="02020603050405020304" pitchFamily="18" charset="0"/>
              </a:rPr>
              <a:t> - you can refer to these individually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gn="l" defTabSz="914400" rtl="0" eaLnBrk="1" fontAlgn="auto" latinLnBrk="0" hangingPunct="1">
              <a:lnSpc>
                <a:spcPct val="107000"/>
              </a:lnSpc>
              <a:spcBef>
                <a:spcPts val="0"/>
              </a:spcBef>
              <a:spcAft>
                <a:spcPts val="800"/>
              </a:spcAft>
              <a:buClrTx/>
              <a:buSzTx/>
              <a:buFont typeface="Calibri" panose="020F0502020204030204" pitchFamily="34" charset="0"/>
              <a:buChar char="-"/>
              <a:tabLst/>
              <a:defRPr/>
            </a:pPr>
            <a:r>
              <a:rPr lang="en-US" sz="1800" dirty="0">
                <a:effectLst/>
                <a:latin typeface="Calibri"/>
                <a:ea typeface="Calibri"/>
                <a:cs typeface="Calibri"/>
              </a:rPr>
              <a:t>https://www.youtube.com/watch?v=0XTBYMfZyrM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gn="l" defTabSz="914400" rtl="0" eaLnBrk="1" fontAlgn="auto" latinLnBrk="0" hangingPunct="1">
              <a:lnSpc>
                <a:spcPct val="107000"/>
              </a:lnSpc>
              <a:spcBef>
                <a:spcPts val="0"/>
              </a:spcBef>
              <a:spcAft>
                <a:spcPts val="800"/>
              </a:spcAft>
              <a:buClrTx/>
              <a:buSzTx/>
              <a:buFont typeface="Calibri" panose="020F0502020204030204" pitchFamily="34" charset="0"/>
              <a:buChar char="-"/>
              <a:tabLst/>
              <a:defRPr/>
            </a:pPr>
            <a:endParaRPr lang="en-US" sz="1800" dirty="0">
              <a:effectLst/>
              <a:latin typeface="Calibri"/>
              <a:ea typeface="Calibri"/>
              <a:cs typeface="Calibri"/>
            </a:endParaRPr>
          </a:p>
          <a:p>
            <a:pPr>
              <a:buNone/>
            </a:pPr>
            <a:br>
              <a:rPr lang="en-GB" sz="2800" b="0" dirty="0">
                <a:effectLst/>
                <a:latin typeface="Poppins" panose="00000500000000000000" pitchFamily="2" charset="0"/>
              </a:rPr>
            </a:br>
            <a:endParaRPr lang="en-GB" sz="1800" dirty="0">
              <a:effectLst/>
              <a:latin typeface="Calibri"/>
              <a:ea typeface="Calibri"/>
              <a:cs typeface="Calibri"/>
            </a:endParaRPr>
          </a:p>
          <a:p>
            <a:endParaRPr lang="en-GB" dirty="0"/>
          </a:p>
        </p:txBody>
      </p:sp>
      <p:sp>
        <p:nvSpPr>
          <p:cNvPr id="4" name="Slide Number Placeholder 3"/>
          <p:cNvSpPr>
            <a:spLocks noGrp="1"/>
          </p:cNvSpPr>
          <p:nvPr>
            <p:ph type="sldNum" sz="quarter" idx="5"/>
          </p:nvPr>
        </p:nvSpPr>
        <p:spPr/>
        <p:txBody>
          <a:bodyPr/>
          <a:lstStyle/>
          <a:p>
            <a:fld id="{20862ECE-9DFB-4FC3-8676-A71EC741EF99}" type="slidenum">
              <a:rPr lang="en-GB" smtClean="0"/>
              <a:t>33</a:t>
            </a:fld>
            <a:endParaRPr lang="en-GB"/>
          </a:p>
        </p:txBody>
      </p:sp>
    </p:spTree>
    <p:extLst>
      <p:ext uri="{BB962C8B-B14F-4D97-AF65-F5344CB8AC3E}">
        <p14:creationId xmlns:p14="http://schemas.microsoft.com/office/powerpoint/2010/main" val="1529101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endParaRPr lang="en-GB" dirty="0"/>
          </a:p>
          <a:p>
            <a:r>
              <a:rPr lang="en-GB" sz="1200" dirty="0">
                <a:effectLst/>
                <a:latin typeface="Calibri" panose="020F0502020204030204" pitchFamily="34" charset="0"/>
                <a:ea typeface="Calibri" panose="020F0502020204030204" pitchFamily="34" charset="0"/>
                <a:cs typeface="Times New Roman" panose="02020603050405020304" pitchFamily="18" charset="0"/>
              </a:rPr>
              <a:t>https://sdgs.un.org/goals</a:t>
            </a: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 explore one with your form at this address and the students can do extended study on how they could implement into the school.</a:t>
            </a:r>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34</a:t>
            </a:fld>
            <a:endParaRPr lang="en-GB"/>
          </a:p>
        </p:txBody>
      </p:sp>
    </p:spTree>
    <p:extLst>
      <p:ext uri="{BB962C8B-B14F-4D97-AF65-F5344CB8AC3E}">
        <p14:creationId xmlns:p14="http://schemas.microsoft.com/office/powerpoint/2010/main" val="20921699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buFont typeface="Calibri" panose="020F0502020204030204" pitchFamily="34" charset="0"/>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Teacher notes:</a:t>
            </a:r>
          </a:p>
          <a:p>
            <a:pPr marL="342900" lvl="0" indent="-342900">
              <a:lnSpc>
                <a:spcPct val="107000"/>
              </a:lnSpc>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United Nations published 17 Sustainable Development Goals back in 2015</a:t>
            </a:r>
          </a:p>
          <a:p>
            <a:pPr marL="342900" indent="-342900">
              <a:lnSpc>
                <a:spcPct val="107000"/>
              </a:lnSpc>
              <a:buFont typeface="Calibri" panose="020F0502020204030204" pitchFamily="34" charset="0"/>
              <a:buChar char="-"/>
            </a:pPr>
            <a:r>
              <a:rPr lang="en-US" sz="1800" dirty="0">
                <a:latin typeface="Calibri"/>
                <a:ea typeface="Calibri"/>
                <a:cs typeface="Calibri"/>
              </a:rPr>
              <a:t>Businesses all</a:t>
            </a:r>
            <a:r>
              <a:rPr lang="en-US" sz="1800" dirty="0">
                <a:effectLst/>
                <a:latin typeface="Calibri"/>
                <a:ea typeface="Calibri"/>
                <a:cs typeface="Calibri"/>
              </a:rPr>
              <a:t> over the world are using them as an easily understood and communicable framework and adopting their own objectives and targets aligned with the themes of the SDGs</a:t>
            </a:r>
            <a:endParaRPr lang="en-GB" sz="1800" dirty="0">
              <a:effectLst/>
              <a:latin typeface="Calibri"/>
              <a:ea typeface="Calibri"/>
              <a:cs typeface="Calibri"/>
            </a:endParaRPr>
          </a:p>
          <a:p>
            <a:pPr marL="342900" lvl="0" indent="-342900">
              <a:lnSpc>
                <a:spcPct val="107000"/>
              </a:lnSpc>
              <a:spcAft>
                <a:spcPts val="800"/>
              </a:spcAft>
              <a:buFont typeface="Calibri" panose="020F0502020204030204" pitchFamily="34" charset="0"/>
              <a:buChar char="-"/>
            </a:pPr>
            <a:r>
              <a:rPr lang="en-US" sz="1800" dirty="0">
                <a:effectLst/>
                <a:latin typeface="Calibri"/>
                <a:ea typeface="Calibri"/>
                <a:cs typeface="Calibri"/>
              </a:rPr>
              <a:t>The 17 SDGs provide a shared blueprint for peace and prosperity for people and the planet, now and into the future as well as an approach for </a:t>
            </a:r>
            <a:r>
              <a:rPr lang="en-US" sz="1800" dirty="0">
                <a:latin typeface="Calibri"/>
                <a:ea typeface="Calibri"/>
                <a:cs typeface="Calibri"/>
              </a:rPr>
              <a:t>companies</a:t>
            </a:r>
            <a:r>
              <a:rPr lang="en-US" sz="1800" dirty="0">
                <a:effectLst/>
                <a:latin typeface="Calibri"/>
                <a:ea typeface="Calibri"/>
                <a:cs typeface="Calibri"/>
              </a:rPr>
              <a:t> and governments to frame sustainability issues.</a:t>
            </a:r>
          </a:p>
          <a:p>
            <a:pPr marL="342900" lvl="0" indent="-342900">
              <a:lnSpc>
                <a:spcPct val="107000"/>
              </a:lnSpc>
              <a:spcAft>
                <a:spcPts val="800"/>
              </a:spcAft>
              <a:buFont typeface="Calibri" panose="020F0502020204030204" pitchFamily="34" charset="0"/>
              <a:buChar char="-"/>
            </a:pPr>
            <a:r>
              <a:rPr lang="en-US" sz="1800" dirty="0">
                <a:effectLst/>
                <a:latin typeface="Calibri"/>
                <a:ea typeface="Calibri"/>
                <a:cs typeface="Calibri"/>
              </a:rPr>
              <a:t>Suggestion for discussion would be to ask the class to provide an example of each one and what they think it might refer to. </a:t>
            </a:r>
          </a:p>
          <a:p>
            <a:pPr marL="800100" marR="0" lvl="1" indent="-342900" algn="l" defTabSz="914400" rtl="0" eaLnBrk="1" fontAlgn="auto" latinLnBrk="0" hangingPunct="1">
              <a:lnSpc>
                <a:spcPct val="107000"/>
              </a:lnSpc>
              <a:spcBef>
                <a:spcPts val="0"/>
              </a:spcBef>
              <a:spcAft>
                <a:spcPts val="800"/>
              </a:spcAft>
              <a:buClrTx/>
              <a:buSzTx/>
              <a:buFont typeface="Calibri" panose="020F0502020204030204" pitchFamily="34" charset="0"/>
              <a:buChar char="-"/>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https://sdgs.un.org/goals</a:t>
            </a:r>
            <a:r>
              <a:rPr lang="en-US" sz="1800" dirty="0">
                <a:effectLst/>
                <a:latin typeface="Calibri" panose="020F0502020204030204" pitchFamily="34" charset="0"/>
                <a:ea typeface="Calibri" panose="020F0502020204030204" pitchFamily="34" charset="0"/>
                <a:cs typeface="Times New Roman" panose="02020603050405020304" pitchFamily="18" charset="0"/>
              </a:rPr>
              <a:t> - you can refer to these individually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gn="l" defTabSz="914400" rtl="0" eaLnBrk="1" fontAlgn="auto" latinLnBrk="0" hangingPunct="1">
              <a:lnSpc>
                <a:spcPct val="107000"/>
              </a:lnSpc>
              <a:spcBef>
                <a:spcPts val="0"/>
              </a:spcBef>
              <a:spcAft>
                <a:spcPts val="800"/>
              </a:spcAft>
              <a:buClrTx/>
              <a:buSzTx/>
              <a:buFont typeface="Calibri" panose="020F0502020204030204" pitchFamily="34" charset="0"/>
              <a:buChar char="-"/>
              <a:tabLst/>
              <a:defRPr/>
            </a:pPr>
            <a:r>
              <a:rPr lang="en-US" sz="1800" dirty="0">
                <a:effectLst/>
                <a:latin typeface="Calibri"/>
                <a:ea typeface="Calibri"/>
                <a:cs typeface="Calibri"/>
              </a:rPr>
              <a:t>https://www.youtube.com/watch?v=0XTBYMfZyrM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gn="l" defTabSz="914400" rtl="0" eaLnBrk="1" fontAlgn="auto" latinLnBrk="0" hangingPunct="1">
              <a:lnSpc>
                <a:spcPct val="107000"/>
              </a:lnSpc>
              <a:spcBef>
                <a:spcPts val="0"/>
              </a:spcBef>
              <a:spcAft>
                <a:spcPts val="800"/>
              </a:spcAft>
              <a:buClrTx/>
              <a:buSzTx/>
              <a:buFont typeface="Calibri" panose="020F0502020204030204" pitchFamily="34" charset="0"/>
              <a:buChar char="-"/>
              <a:tabLst/>
              <a:defRPr/>
            </a:pPr>
            <a:endParaRPr lang="en-US" sz="1800" dirty="0">
              <a:effectLst/>
              <a:latin typeface="Calibri"/>
              <a:ea typeface="Calibri"/>
              <a:cs typeface="Calibri"/>
            </a:endParaRPr>
          </a:p>
          <a:p>
            <a:pPr>
              <a:buNone/>
            </a:pPr>
            <a:br>
              <a:rPr lang="en-GB" sz="2800" b="0" dirty="0">
                <a:effectLst/>
                <a:latin typeface="Poppins" panose="00000500000000000000" pitchFamily="2" charset="0"/>
              </a:rPr>
            </a:br>
            <a:endParaRPr lang="en-GB" sz="1800" dirty="0">
              <a:effectLst/>
              <a:latin typeface="Calibri"/>
              <a:ea typeface="Calibri"/>
              <a:cs typeface="Calibri"/>
            </a:endParaRPr>
          </a:p>
          <a:p>
            <a:endParaRPr lang="en-GB" dirty="0"/>
          </a:p>
        </p:txBody>
      </p:sp>
      <p:sp>
        <p:nvSpPr>
          <p:cNvPr id="4" name="Slide Number Placeholder 3"/>
          <p:cNvSpPr>
            <a:spLocks noGrp="1"/>
          </p:cNvSpPr>
          <p:nvPr>
            <p:ph type="sldNum" sz="quarter" idx="5"/>
          </p:nvPr>
        </p:nvSpPr>
        <p:spPr/>
        <p:txBody>
          <a:bodyPr/>
          <a:lstStyle/>
          <a:p>
            <a:fld id="{20862ECE-9DFB-4FC3-8676-A71EC741EF99}" type="slidenum">
              <a:rPr lang="en-GB" smtClean="0"/>
              <a:t>35</a:t>
            </a:fld>
            <a:endParaRPr lang="en-GB"/>
          </a:p>
        </p:txBody>
      </p:sp>
    </p:spTree>
    <p:extLst>
      <p:ext uri="{BB962C8B-B14F-4D97-AF65-F5344CB8AC3E}">
        <p14:creationId xmlns:p14="http://schemas.microsoft.com/office/powerpoint/2010/main" val="14221785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https://youtu.be/U3tKINrlLhQ</a:t>
            </a:r>
          </a:p>
        </p:txBody>
      </p:sp>
      <p:sp>
        <p:nvSpPr>
          <p:cNvPr id="4" name="Slide Number Placeholder 3"/>
          <p:cNvSpPr>
            <a:spLocks noGrp="1"/>
          </p:cNvSpPr>
          <p:nvPr>
            <p:ph type="sldNum" sz="quarter" idx="5"/>
          </p:nvPr>
        </p:nvSpPr>
        <p:spPr/>
        <p:txBody>
          <a:bodyPr/>
          <a:lstStyle/>
          <a:p>
            <a:fld id="{121951CF-A213-43F4-A814-4B757E671BB1}" type="slidenum">
              <a:rPr lang="en-GB" smtClean="0"/>
              <a:t>38</a:t>
            </a:fld>
            <a:endParaRPr lang="en-GB"/>
          </a:p>
        </p:txBody>
      </p:sp>
    </p:spTree>
    <p:extLst>
      <p:ext uri="{BB962C8B-B14F-4D97-AF65-F5344CB8AC3E}">
        <p14:creationId xmlns:p14="http://schemas.microsoft.com/office/powerpoint/2010/main" val="21271600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Teacher notes: </a:t>
            </a:r>
          </a:p>
          <a:p>
            <a:pPr marL="171450" indent="-171450">
              <a:buFontTx/>
              <a:buChar char="-"/>
            </a:pPr>
            <a:r>
              <a:rPr lang="en-GB"/>
              <a:t>Highlight the difference between more technical and transferable skills.</a:t>
            </a:r>
          </a:p>
          <a:p>
            <a:pPr marL="171450" indent="-171450">
              <a:buFontTx/>
              <a:buChar char="-"/>
            </a:pPr>
            <a:r>
              <a:rPr lang="en-GB"/>
              <a:t>Exercise: can students think of more examples for each box for different jobs?</a:t>
            </a:r>
          </a:p>
        </p:txBody>
      </p:sp>
      <p:sp>
        <p:nvSpPr>
          <p:cNvPr id="4" name="Slide Number Placeholder 3"/>
          <p:cNvSpPr>
            <a:spLocks noGrp="1"/>
          </p:cNvSpPr>
          <p:nvPr>
            <p:ph type="sldNum" sz="quarter" idx="5"/>
          </p:nvPr>
        </p:nvSpPr>
        <p:spPr/>
        <p:txBody>
          <a:bodyPr/>
          <a:lstStyle/>
          <a:p>
            <a:fld id="{121951CF-A213-43F4-A814-4B757E671BB1}" type="slidenum">
              <a:rPr lang="en-GB" smtClean="0"/>
              <a:t>39</a:t>
            </a:fld>
            <a:endParaRPr lang="en-GB"/>
          </a:p>
        </p:txBody>
      </p:sp>
    </p:spTree>
    <p:extLst>
      <p:ext uri="{BB962C8B-B14F-4D97-AF65-F5344CB8AC3E}">
        <p14:creationId xmlns:p14="http://schemas.microsoft.com/office/powerpoint/2010/main" val="22054739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Teacher notes: </a:t>
            </a:r>
          </a:p>
          <a:p>
            <a:pPr marL="171450" indent="-171450">
              <a:buFontTx/>
              <a:buChar char="-"/>
            </a:pPr>
            <a:r>
              <a:rPr lang="en-GB"/>
              <a:t>Highlight the difference between more technical and transferable skills.</a:t>
            </a:r>
          </a:p>
          <a:p>
            <a:pPr marL="171450" indent="-171450">
              <a:buFontTx/>
              <a:buChar char="-"/>
            </a:pPr>
            <a:r>
              <a:rPr lang="en-GB"/>
              <a:t>Exercise: can students think of more examples for each box for different jobs?</a:t>
            </a:r>
          </a:p>
        </p:txBody>
      </p:sp>
      <p:sp>
        <p:nvSpPr>
          <p:cNvPr id="4" name="Slide Number Placeholder 3"/>
          <p:cNvSpPr>
            <a:spLocks noGrp="1"/>
          </p:cNvSpPr>
          <p:nvPr>
            <p:ph type="sldNum" sz="quarter" idx="5"/>
          </p:nvPr>
        </p:nvSpPr>
        <p:spPr/>
        <p:txBody>
          <a:bodyPr/>
          <a:lstStyle/>
          <a:p>
            <a:fld id="{121951CF-A213-43F4-A814-4B757E671BB1}" type="slidenum">
              <a:rPr lang="en-GB" smtClean="0"/>
              <a:t>40</a:t>
            </a:fld>
            <a:endParaRPr lang="en-GB"/>
          </a:p>
        </p:txBody>
      </p:sp>
    </p:spTree>
    <p:extLst>
      <p:ext uri="{BB962C8B-B14F-4D97-AF65-F5344CB8AC3E}">
        <p14:creationId xmlns:p14="http://schemas.microsoft.com/office/powerpoint/2010/main" val="9113129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Teacher notes: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purpose of this slide is to highlight some typical green jobs that clearly relate to the environment by their job title. It’s aimed at showing the different types of roles out there and how they can relate to different subjects..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A Sustainable procurement manager will consider issues like ‘traceability’ through supply chains – e.g. to ensure no illegal deforestation </a:t>
            </a:r>
          </a:p>
          <a:p>
            <a:pPr marL="228600" indent="-228600">
              <a:buFont typeface="+mj-lt"/>
              <a:buAutoNum type="arabicPeriod"/>
            </a:pPr>
            <a:r>
              <a:rPr lang="en-GB" dirty="0"/>
              <a:t>An eco-design engineer will look at how a product is manufactured or used by consumers, and think about more environmentally-friendly materials and packaging choices. For example, an ethical graphic designer will create branding with eco-friendly messaging.</a:t>
            </a:r>
          </a:p>
          <a:p>
            <a:pPr marL="228600" indent="-228600" algn="l">
              <a:buFont typeface="+mj-lt"/>
              <a:buAutoNum type="arabicPeriod"/>
            </a:pPr>
            <a:r>
              <a:rPr lang="en-GB" b="0" i="0" dirty="0">
                <a:solidFill>
                  <a:srgbClr val="FFFFFF"/>
                </a:solidFill>
                <a:effectLst/>
                <a:latin typeface="Roboto" panose="02000000000000000000" pitchFamily="2" charset="0"/>
              </a:rPr>
              <a:t>An Environmental or Sustainability Consultant is influential in embedding responsible and sustainable business principles and practices with their clients and within their own organisations.</a:t>
            </a:r>
            <a:r>
              <a:rPr lang="en-GB" dirty="0"/>
              <a:t> They help ensure compliance with environmental laws and regulations. </a:t>
            </a:r>
            <a:r>
              <a:rPr lang="en-GB" b="0" i="0" dirty="0">
                <a:solidFill>
                  <a:srgbClr val="0D1C2B"/>
                </a:solidFill>
                <a:effectLst/>
                <a:latin typeface="Roboto" panose="02000000000000000000" pitchFamily="2" charset="0"/>
              </a:rPr>
              <a:t>The primary purpose of the role of an Environmental Consultant is to assess and evaluate the impact and environmental impact likely to result from a specific project/product/activity or service/development.</a:t>
            </a:r>
            <a:endParaRPr lang="en-GB"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A Biodiversity Officer acts as a consultee on biodiversity matters and will lead on the delivery of relevant initiatives to drive sustainable practices. They will need to communicate with numerous stakeholders to provide advice and guidance on ecological matters.</a:t>
            </a:r>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41</a:t>
            </a:fld>
            <a:endParaRPr lang="en-GB"/>
          </a:p>
        </p:txBody>
      </p:sp>
    </p:spTree>
    <p:extLst>
      <p:ext uri="{BB962C8B-B14F-4D97-AF65-F5344CB8AC3E}">
        <p14:creationId xmlns:p14="http://schemas.microsoft.com/office/powerpoint/2010/main" val="8345933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Teacher notes:</a:t>
            </a:r>
          </a:p>
          <a:p>
            <a:r>
              <a:rPr lang="en-GB"/>
              <a:t>Compared to the other slide, this is about highlighting 5 roles that people might not realise relate to the green agenda, but shows that you can still bring the passion for the environment into any role.</a:t>
            </a:r>
          </a:p>
        </p:txBody>
      </p:sp>
      <p:sp>
        <p:nvSpPr>
          <p:cNvPr id="4" name="Slide Number Placeholder 3"/>
          <p:cNvSpPr>
            <a:spLocks noGrp="1"/>
          </p:cNvSpPr>
          <p:nvPr>
            <p:ph type="sldNum" sz="quarter" idx="5"/>
          </p:nvPr>
        </p:nvSpPr>
        <p:spPr/>
        <p:txBody>
          <a:bodyPr/>
          <a:lstStyle/>
          <a:p>
            <a:fld id="{121951CF-A213-43F4-A814-4B757E671BB1}" type="slidenum">
              <a:rPr lang="en-GB" smtClean="0"/>
              <a:t>42</a:t>
            </a:fld>
            <a:endParaRPr lang="en-GB"/>
          </a:p>
        </p:txBody>
      </p:sp>
    </p:spTree>
    <p:extLst>
      <p:ext uri="{BB962C8B-B14F-4D97-AF65-F5344CB8AC3E}">
        <p14:creationId xmlns:p14="http://schemas.microsoft.com/office/powerpoint/2010/main" val="21789060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Teacher notes:</a:t>
            </a:r>
          </a:p>
          <a:p>
            <a:r>
              <a:rPr lang="en-GB"/>
              <a:t>Compared to the other slide, this is about highlighting 5 roles that people might not realise relate to the green agenda, but shows that you can still bring the passion for the environment into any role.</a:t>
            </a:r>
          </a:p>
        </p:txBody>
      </p:sp>
      <p:sp>
        <p:nvSpPr>
          <p:cNvPr id="4" name="Slide Number Placeholder 3"/>
          <p:cNvSpPr>
            <a:spLocks noGrp="1"/>
          </p:cNvSpPr>
          <p:nvPr>
            <p:ph type="sldNum" sz="quarter" idx="5"/>
          </p:nvPr>
        </p:nvSpPr>
        <p:spPr/>
        <p:txBody>
          <a:bodyPr/>
          <a:lstStyle/>
          <a:p>
            <a:fld id="{121951CF-A213-43F4-A814-4B757E671BB1}" type="slidenum">
              <a:rPr lang="en-GB" smtClean="0"/>
              <a:t>43</a:t>
            </a:fld>
            <a:endParaRPr lang="en-GB"/>
          </a:p>
        </p:txBody>
      </p:sp>
    </p:spTree>
    <p:extLst>
      <p:ext uri="{BB962C8B-B14F-4D97-AF65-F5344CB8AC3E}">
        <p14:creationId xmlns:p14="http://schemas.microsoft.com/office/powerpoint/2010/main" val="21789060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We believe that every job needs to be a green job – if every person thinks about how they can make a difference, collectively we will make change. </a:t>
            </a:r>
          </a:p>
          <a:p>
            <a:pPr marL="171450" indent="-171450">
              <a:buFont typeface="Arial" panose="020B0604020202020204" pitchFamily="34" charset="0"/>
              <a:buChar char="•"/>
            </a:pPr>
            <a:r>
              <a:rPr lang="en-GB" dirty="0"/>
              <a:t>Here are some examples of how green thinking can be brought into different roles. Each column gives key examples, which are outlined further here:</a:t>
            </a:r>
          </a:p>
          <a:p>
            <a:pPr marL="628650" lvl="1" indent="-171450">
              <a:buFont typeface="Arial" panose="020B0604020202020204" pitchFamily="34" charset="0"/>
              <a:buChar char="•"/>
            </a:pPr>
            <a:r>
              <a:rPr lang="en-GB" dirty="0"/>
              <a:t>Marketing:</a:t>
            </a:r>
          </a:p>
          <a:p>
            <a:pPr marL="1085850" lvl="2" indent="-171450">
              <a:buFont typeface="Arial" panose="020B0604020202020204" pitchFamily="34" charset="0"/>
              <a:buChar char="•"/>
            </a:pPr>
            <a:r>
              <a:rPr lang="en-GB" dirty="0"/>
              <a:t>What materials are used for publicity e.g. are you using paper flyers and can they be recycled. </a:t>
            </a:r>
          </a:p>
          <a:p>
            <a:pPr marL="1085850" lvl="2" indent="-171450">
              <a:buFont typeface="Arial" panose="020B0604020202020204" pitchFamily="34" charset="0"/>
              <a:buChar char="•"/>
            </a:pPr>
            <a:r>
              <a:rPr lang="en-GB" dirty="0"/>
              <a:t>What’s the carbon footprint of the emails that you send – can you reduce the number sent?</a:t>
            </a:r>
          </a:p>
          <a:p>
            <a:pPr marL="1085850" lvl="2" indent="-171450">
              <a:buFont typeface="Arial" panose="020B0604020202020204" pitchFamily="34" charset="0"/>
              <a:buChar char="•"/>
            </a:pPr>
            <a:r>
              <a:rPr lang="en-GB" dirty="0"/>
              <a:t>Can you incorporate green messaging into your advertising, or on your websites.</a:t>
            </a:r>
          </a:p>
          <a:p>
            <a:pPr marL="1085850" lvl="2" indent="-171450">
              <a:buFont typeface="Arial" panose="020B0604020202020204" pitchFamily="34" charset="0"/>
              <a:buChar char="•"/>
            </a:pPr>
            <a:r>
              <a:rPr lang="en-GB" dirty="0"/>
              <a:t>Can your website use less carbon?</a:t>
            </a:r>
          </a:p>
          <a:p>
            <a:pPr marL="1085850" lvl="2" indent="-171450">
              <a:buFont typeface="Arial" panose="020B0604020202020204" pitchFamily="34" charset="0"/>
              <a:buChar char="•"/>
            </a:pPr>
            <a:r>
              <a:rPr lang="en-GB" dirty="0"/>
              <a:t>Are you sending out communications or materials that aren’t read?</a:t>
            </a:r>
          </a:p>
          <a:p>
            <a:pPr marL="1085850" lvl="2" indent="-171450">
              <a:buFont typeface="Arial" panose="020B0604020202020204" pitchFamily="34" charset="0"/>
              <a:buChar char="•"/>
            </a:pPr>
            <a:r>
              <a:rPr lang="en-GB" dirty="0"/>
              <a:t>Do you use marketing materials or freebies at events, are these plastic?</a:t>
            </a:r>
          </a:p>
          <a:p>
            <a:pPr marL="1085850" lvl="2" indent="-171450">
              <a:buFont typeface="Arial" panose="020B0604020202020204" pitchFamily="34" charset="0"/>
              <a:buChar char="•"/>
            </a:pPr>
            <a:r>
              <a:rPr lang="en-GB" dirty="0"/>
              <a:t>How do you encourage people to travel to your events?</a:t>
            </a:r>
          </a:p>
          <a:p>
            <a:pPr marL="628650" lvl="1" indent="-171450">
              <a:buFont typeface="Arial" panose="020B0604020202020204" pitchFamily="34" charset="0"/>
              <a:buChar char="•"/>
            </a:pPr>
            <a:r>
              <a:rPr lang="en-GB" dirty="0"/>
              <a:t>Food &amp; drink</a:t>
            </a:r>
          </a:p>
          <a:p>
            <a:pPr marL="1085850" lvl="2" indent="-171450">
              <a:buFont typeface="Arial" panose="020B0604020202020204" pitchFamily="34" charset="0"/>
              <a:buChar char="•"/>
            </a:pPr>
            <a:r>
              <a:rPr lang="en-GB" dirty="0"/>
              <a:t>Where does the food waste go from a restaurant?</a:t>
            </a:r>
          </a:p>
          <a:p>
            <a:pPr marL="1085850" lvl="2" indent="-171450">
              <a:buFont typeface="Arial" panose="020B0604020202020204" pitchFamily="34" charset="0"/>
              <a:buChar char="•"/>
            </a:pPr>
            <a:r>
              <a:rPr lang="en-GB" dirty="0"/>
              <a:t>Are you cooking with seasonal produce?</a:t>
            </a:r>
          </a:p>
          <a:p>
            <a:pPr marL="1085850" lvl="2" indent="-171450">
              <a:buFont typeface="Arial" panose="020B0604020202020204" pitchFamily="34" charset="0"/>
              <a:buChar char="•"/>
            </a:pPr>
            <a:r>
              <a:rPr lang="en-GB" dirty="0"/>
              <a:t>How do employees travel to the restaurant?</a:t>
            </a:r>
          </a:p>
          <a:p>
            <a:pPr marL="1085850" lvl="2" indent="-171450">
              <a:buFont typeface="Arial" panose="020B0604020202020204" pitchFamily="34" charset="0"/>
              <a:buChar char="•"/>
            </a:pPr>
            <a:r>
              <a:rPr lang="en-GB" dirty="0"/>
              <a:t>How often do you print menus, and are they recyclable?</a:t>
            </a:r>
          </a:p>
          <a:p>
            <a:pPr marL="1085850" lvl="2" indent="-171450">
              <a:buFont typeface="Arial" panose="020B0604020202020204" pitchFamily="34" charset="0"/>
              <a:buChar char="•"/>
            </a:pPr>
            <a:r>
              <a:rPr lang="en-GB" dirty="0"/>
              <a:t>Are you cooking with less carbon-intensive foods such as reducing the air miles or use of meat and dairy products.</a:t>
            </a:r>
          </a:p>
          <a:p>
            <a:pPr marL="1085850" lvl="2" indent="-171450">
              <a:buFont typeface="Arial" panose="020B0604020202020204" pitchFamily="34" charset="0"/>
              <a:buChar char="•"/>
            </a:pPr>
            <a:r>
              <a:rPr lang="en-GB" dirty="0"/>
              <a:t>What takeaway cartons and cups do you use?</a:t>
            </a:r>
          </a:p>
          <a:p>
            <a:pPr marL="628650" lvl="1" indent="-171450">
              <a:buFont typeface="Arial" panose="020B0604020202020204" pitchFamily="34" charset="0"/>
              <a:buChar char="•"/>
            </a:pPr>
            <a:r>
              <a:rPr lang="en-GB" dirty="0"/>
              <a:t>Sport:</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How do you encourage people to travel to your events?</a:t>
            </a:r>
          </a:p>
          <a:p>
            <a:pPr marL="1085850" lvl="2" indent="-171450">
              <a:buFont typeface="Arial" panose="020B0604020202020204" pitchFamily="34" charset="0"/>
              <a:buChar char="•"/>
            </a:pPr>
            <a:r>
              <a:rPr lang="en-GB" dirty="0"/>
              <a:t>Are sporting events</a:t>
            </a:r>
          </a:p>
          <a:p>
            <a:pPr marL="1085850" lvl="2" indent="-171450">
              <a:buFont typeface="Arial" panose="020B0604020202020204" pitchFamily="34" charset="0"/>
              <a:buChar char="•"/>
            </a:pPr>
            <a:r>
              <a:rPr lang="en-GB" dirty="0"/>
              <a:t>Who sponsors your sports team and are they environmentally-conscious?</a:t>
            </a:r>
          </a:p>
          <a:p>
            <a:pPr marL="1085850" lvl="2" indent="-171450">
              <a:buFont typeface="Arial" panose="020B0604020202020204" pitchFamily="34" charset="0"/>
              <a:buChar char="•"/>
            </a:pPr>
            <a:r>
              <a:rPr lang="en-GB" dirty="0"/>
              <a:t>Use of single-use plastic at sports events</a:t>
            </a:r>
          </a:p>
          <a:p>
            <a:pPr marL="1085850" lvl="2" indent="-171450">
              <a:buFont typeface="Arial" panose="020B0604020202020204" pitchFamily="34" charset="0"/>
              <a:buChar char="•"/>
            </a:pPr>
            <a:r>
              <a:rPr lang="en-GB" dirty="0"/>
              <a:t>Where does food waste from sporting events go?</a:t>
            </a:r>
          </a:p>
          <a:p>
            <a:pPr marL="1085850" lvl="2" indent="-171450">
              <a:buFont typeface="Arial" panose="020B0604020202020204" pitchFamily="34" charset="0"/>
              <a:buChar char="•"/>
            </a:pPr>
            <a:r>
              <a:rPr lang="en-GB" dirty="0"/>
              <a:t>Are your adverts used as a one-off?</a:t>
            </a:r>
          </a:p>
          <a:p>
            <a:pPr marL="1085850" lvl="2" indent="-171450">
              <a:buFont typeface="Arial" panose="020B0604020202020204" pitchFamily="34" charset="0"/>
              <a:buChar char="•"/>
            </a:pPr>
            <a:r>
              <a:rPr lang="en-GB" dirty="0"/>
              <a:t>Is there any pop-up materials that are used for each event?</a:t>
            </a:r>
          </a:p>
          <a:p>
            <a:pPr marL="1085850" lvl="2" indent="-171450">
              <a:buFont typeface="Arial" panose="020B0604020202020204" pitchFamily="34" charset="0"/>
              <a:buChar char="•"/>
            </a:pPr>
            <a:r>
              <a:rPr lang="en-GB" dirty="0"/>
              <a:t>How do players travel internationally?</a:t>
            </a:r>
          </a:p>
          <a:p>
            <a:pPr marL="1085850" lvl="2" indent="-171450">
              <a:buFont typeface="Arial" panose="020B0604020202020204" pitchFamily="34" charset="0"/>
              <a:buChar char="•"/>
            </a:pPr>
            <a:r>
              <a:rPr lang="en-GB" dirty="0"/>
              <a:t>Do you have vegetarian or vegan options for food at matches?</a:t>
            </a:r>
          </a:p>
          <a:p>
            <a:pPr marL="1085850" lvl="2" indent="-171450">
              <a:buFont typeface="Arial" panose="020B0604020202020204" pitchFamily="34" charset="0"/>
              <a:buChar char="•"/>
            </a:pPr>
            <a:endParaRPr lang="en-GB" dirty="0"/>
          </a:p>
          <a:p>
            <a:pPr marL="914400" lvl="2"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44</a:t>
            </a:fld>
            <a:endParaRPr lang="en-GB"/>
          </a:p>
        </p:txBody>
      </p:sp>
    </p:spTree>
    <p:extLst>
      <p:ext uri="{BB962C8B-B14F-4D97-AF65-F5344CB8AC3E}">
        <p14:creationId xmlns:p14="http://schemas.microsoft.com/office/powerpoint/2010/main" val="37485066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endParaRPr lang="en-GB" dirty="0"/>
          </a:p>
          <a:p>
            <a:r>
              <a:rPr lang="en-GB" dirty="0"/>
              <a:t>Examples for each role:</a:t>
            </a:r>
          </a:p>
          <a:p>
            <a:pPr marL="228600" indent="-228600">
              <a:buAutoNum type="arabicPeriod"/>
            </a:pPr>
            <a:r>
              <a:rPr lang="en-GB" dirty="0"/>
              <a:t>Look at putting in place more cycle lanes and recycling points/education</a:t>
            </a:r>
          </a:p>
          <a:p>
            <a:pPr marL="228600" indent="-228600">
              <a:buAutoNum type="arabicPeriod"/>
            </a:pPr>
            <a:r>
              <a:rPr lang="en-GB" dirty="0"/>
              <a:t>How they travel to events, the clothes that they wear, the brands they associate themselves with</a:t>
            </a:r>
          </a:p>
          <a:p>
            <a:pPr marL="228600" indent="-228600">
              <a:buAutoNum type="arabicPeriod"/>
            </a:pPr>
            <a:r>
              <a:rPr lang="en-GB" dirty="0"/>
              <a:t>Use of plastic materials, researching new materials or innovative technologies that can help with some of our climate/nature problems</a:t>
            </a:r>
          </a:p>
          <a:p>
            <a:pPr marL="228600" indent="-228600">
              <a:buAutoNum type="arabicPeriod"/>
            </a:pPr>
            <a:r>
              <a:rPr lang="en-GB" dirty="0"/>
              <a:t>Upskilling to be able to install electric vehicle charge points</a:t>
            </a:r>
          </a:p>
          <a:p>
            <a:pPr marL="228600" indent="-228600">
              <a:buAutoNum type="arabicPeriod"/>
            </a:pPr>
            <a:r>
              <a:rPr lang="en-GB" dirty="0"/>
              <a:t>Using seasonal produce and reducing food waste</a:t>
            </a:r>
          </a:p>
          <a:p>
            <a:pPr marL="228600" indent="-228600">
              <a:buAutoNum type="arabicPeriod"/>
            </a:pPr>
            <a:r>
              <a:rPr lang="en-GB" dirty="0"/>
              <a:t>Materials that they use, pollution from construction sites, how they travel to work</a:t>
            </a:r>
          </a:p>
          <a:p>
            <a:pPr marL="228600" indent="-228600">
              <a:buAutoNum type="arabicPeriod"/>
            </a:pPr>
            <a:r>
              <a:rPr lang="en-GB" dirty="0"/>
              <a:t>Sponsorship from sustainable brands, reducing single-use plastic at events, ensuring it’s held somewhere that is accessible by public transport, digital promotion</a:t>
            </a:r>
          </a:p>
          <a:p>
            <a:pPr marL="228600" indent="-228600">
              <a:buAutoNum type="arabicPeriod"/>
            </a:pPr>
            <a:r>
              <a:rPr lang="en-GB" dirty="0"/>
              <a:t>Changing policies around green development and practices, speaking to local communities</a:t>
            </a:r>
          </a:p>
          <a:p>
            <a:pPr marL="228600" indent="-228600">
              <a:buAutoNum type="arabicPeriod"/>
            </a:pPr>
            <a:r>
              <a:rPr lang="en-GB" dirty="0"/>
              <a:t>Creating clothes that will last a long time, thinking about who and how they fabrics are being made, the type of materials used</a:t>
            </a:r>
          </a:p>
          <a:p>
            <a:pPr marL="228600" indent="-228600">
              <a:buAutoNum type="arabicPeriod"/>
            </a:pPr>
            <a:r>
              <a:rPr lang="en-GB" dirty="0"/>
              <a:t>Generating energy from big concerts (like </a:t>
            </a:r>
            <a:r>
              <a:rPr lang="en-GB" dirty="0" err="1"/>
              <a:t>coldplay</a:t>
            </a:r>
            <a:r>
              <a:rPr lang="en-GB" dirty="0"/>
              <a:t>), thinking about the materials used for a big concert, how can people travel there, how do you promote</a:t>
            </a:r>
          </a:p>
          <a:p>
            <a:pPr marL="228600" indent="-228600">
              <a:buAutoNum type="arabicPeriod"/>
            </a:pPr>
            <a:r>
              <a:rPr lang="en-GB" dirty="0"/>
              <a:t>Reducing digital carbon impact, having a sustainability strategy in place, encouraging hybrid working (with less travel for staff)</a:t>
            </a:r>
          </a:p>
          <a:p>
            <a:pPr marL="228600" indent="-228600">
              <a:buAutoNum type="arabicPeriod"/>
            </a:pPr>
            <a:r>
              <a:rPr lang="en-GB" dirty="0"/>
              <a:t>Influencing for sustainable brands and products, showcasing things like cycling and using public transport</a:t>
            </a:r>
          </a:p>
        </p:txBody>
      </p:sp>
      <p:sp>
        <p:nvSpPr>
          <p:cNvPr id="4" name="Slide Number Placeholder 3"/>
          <p:cNvSpPr>
            <a:spLocks noGrp="1"/>
          </p:cNvSpPr>
          <p:nvPr>
            <p:ph type="sldNum" sz="quarter" idx="5"/>
          </p:nvPr>
        </p:nvSpPr>
        <p:spPr/>
        <p:txBody>
          <a:bodyPr/>
          <a:lstStyle/>
          <a:p>
            <a:fld id="{121951CF-A213-43F4-A814-4B757E671BB1}" type="slidenum">
              <a:rPr lang="en-GB" smtClean="0"/>
              <a:t>45</a:t>
            </a:fld>
            <a:endParaRPr lang="en-GB"/>
          </a:p>
        </p:txBody>
      </p:sp>
    </p:spTree>
    <p:extLst>
      <p:ext uri="{BB962C8B-B14F-4D97-AF65-F5344CB8AC3E}">
        <p14:creationId xmlns:p14="http://schemas.microsoft.com/office/powerpoint/2010/main" val="40984673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endParaRPr lang="en-GB" dirty="0"/>
          </a:p>
          <a:p>
            <a:r>
              <a:rPr lang="en-GB" dirty="0"/>
              <a:t>Examples for each role:</a:t>
            </a:r>
          </a:p>
          <a:p>
            <a:pPr marL="228600" indent="-228600">
              <a:buAutoNum type="arabicPeriod"/>
            </a:pPr>
            <a:r>
              <a:rPr lang="en-GB" dirty="0"/>
              <a:t>Look at putting in place more cycle lanes and recycling points/education</a:t>
            </a:r>
          </a:p>
          <a:p>
            <a:pPr marL="228600" indent="-228600">
              <a:buAutoNum type="arabicPeriod"/>
            </a:pPr>
            <a:r>
              <a:rPr lang="en-GB" dirty="0"/>
              <a:t>How they travel to events, the clothes that they wear, the brands they associate themselves with</a:t>
            </a:r>
          </a:p>
          <a:p>
            <a:pPr marL="228600" indent="-228600">
              <a:buAutoNum type="arabicPeriod"/>
            </a:pPr>
            <a:r>
              <a:rPr lang="en-GB" dirty="0"/>
              <a:t>Use of plastic materials, researching new materials or innovative technologies that can help with some of our climate/nature problems</a:t>
            </a:r>
          </a:p>
          <a:p>
            <a:pPr marL="228600" indent="-228600">
              <a:buAutoNum type="arabicPeriod"/>
            </a:pPr>
            <a:r>
              <a:rPr lang="en-GB" dirty="0"/>
              <a:t>Upskilling to be able to install electric vehicle charge points</a:t>
            </a:r>
          </a:p>
          <a:p>
            <a:pPr marL="228600" indent="-228600">
              <a:buAutoNum type="arabicPeriod"/>
            </a:pPr>
            <a:r>
              <a:rPr lang="en-GB" dirty="0"/>
              <a:t>Using seasonal produce and reducing food waste</a:t>
            </a:r>
          </a:p>
          <a:p>
            <a:pPr marL="228600" indent="-228600">
              <a:buAutoNum type="arabicPeriod"/>
            </a:pPr>
            <a:r>
              <a:rPr lang="en-GB" dirty="0"/>
              <a:t>Materials that they use, pollution from construction sites, how they travel to work</a:t>
            </a:r>
          </a:p>
          <a:p>
            <a:pPr marL="228600" indent="-228600">
              <a:buAutoNum type="arabicPeriod"/>
            </a:pPr>
            <a:r>
              <a:rPr lang="en-GB" dirty="0"/>
              <a:t>Sponsorship from sustainable brands, reducing single-use plastic at events, ensuring it’s held somewhere that is accessible by public transport, digital promotion</a:t>
            </a:r>
          </a:p>
          <a:p>
            <a:pPr marL="228600" indent="-228600">
              <a:buAutoNum type="arabicPeriod"/>
            </a:pPr>
            <a:r>
              <a:rPr lang="en-GB" dirty="0"/>
              <a:t>Changing policies around green development and practices, speaking to local communities</a:t>
            </a:r>
          </a:p>
          <a:p>
            <a:pPr marL="228600" indent="-228600">
              <a:buAutoNum type="arabicPeriod"/>
            </a:pPr>
            <a:r>
              <a:rPr lang="en-GB" dirty="0"/>
              <a:t>Creating clothes that will last a long time, thinking about who and how they fabrics are being made, the type of materials used</a:t>
            </a:r>
          </a:p>
          <a:p>
            <a:pPr marL="228600" indent="-228600">
              <a:buAutoNum type="arabicPeriod"/>
            </a:pPr>
            <a:r>
              <a:rPr lang="en-GB" dirty="0"/>
              <a:t>Generating energy from big concerts (like </a:t>
            </a:r>
            <a:r>
              <a:rPr lang="en-GB" dirty="0" err="1"/>
              <a:t>coldplay</a:t>
            </a:r>
            <a:r>
              <a:rPr lang="en-GB" dirty="0"/>
              <a:t>), thinking about the materials used for a big concert, how can people travel there, how do you promote</a:t>
            </a:r>
          </a:p>
          <a:p>
            <a:pPr marL="228600" indent="-228600">
              <a:buAutoNum type="arabicPeriod"/>
            </a:pPr>
            <a:r>
              <a:rPr lang="en-GB" dirty="0"/>
              <a:t>Reducing digital carbon impact, having a sustainability strategy in place, encouraging hybrid working (with less travel for staff)</a:t>
            </a:r>
          </a:p>
          <a:p>
            <a:pPr marL="228600" indent="-228600">
              <a:buAutoNum type="arabicPeriod"/>
            </a:pPr>
            <a:r>
              <a:rPr lang="en-GB" dirty="0"/>
              <a:t>Influencing for sustainable brands and products, showcasing things like cycling and using public transport</a:t>
            </a:r>
          </a:p>
        </p:txBody>
      </p:sp>
      <p:sp>
        <p:nvSpPr>
          <p:cNvPr id="4" name="Slide Number Placeholder 3"/>
          <p:cNvSpPr>
            <a:spLocks noGrp="1"/>
          </p:cNvSpPr>
          <p:nvPr>
            <p:ph type="sldNum" sz="quarter" idx="5"/>
          </p:nvPr>
        </p:nvSpPr>
        <p:spPr/>
        <p:txBody>
          <a:bodyPr/>
          <a:lstStyle/>
          <a:p>
            <a:fld id="{121951CF-A213-43F4-A814-4B757E671BB1}" type="slidenum">
              <a:rPr lang="en-GB" smtClean="0"/>
              <a:t>46</a:t>
            </a:fld>
            <a:endParaRPr lang="en-GB"/>
          </a:p>
        </p:txBody>
      </p:sp>
    </p:spTree>
    <p:extLst>
      <p:ext uri="{BB962C8B-B14F-4D97-AF65-F5344CB8AC3E}">
        <p14:creationId xmlns:p14="http://schemas.microsoft.com/office/powerpoint/2010/main" val="40984673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endParaRPr lang="en-GB" dirty="0"/>
          </a:p>
          <a:p>
            <a:r>
              <a:rPr lang="en-GB" dirty="0"/>
              <a:t>Examples for each role:</a:t>
            </a:r>
          </a:p>
          <a:p>
            <a:pPr marL="228600" indent="-228600">
              <a:buAutoNum type="arabicPeriod"/>
            </a:pPr>
            <a:r>
              <a:rPr lang="en-GB" dirty="0"/>
              <a:t>Look at putting in place more cycle lanes and recycling points/education</a:t>
            </a:r>
          </a:p>
          <a:p>
            <a:pPr marL="228600" indent="-228600">
              <a:buAutoNum type="arabicPeriod"/>
            </a:pPr>
            <a:r>
              <a:rPr lang="en-GB" dirty="0"/>
              <a:t>How they travel to events, the clothes that they wear, the brands they associate themselves with</a:t>
            </a:r>
          </a:p>
          <a:p>
            <a:pPr marL="228600" indent="-228600">
              <a:buAutoNum type="arabicPeriod"/>
            </a:pPr>
            <a:r>
              <a:rPr lang="en-GB" dirty="0"/>
              <a:t>Use of plastic materials, researching new materials or innovative technologies that can help with some of our climate/nature problems</a:t>
            </a:r>
          </a:p>
          <a:p>
            <a:pPr marL="228600" indent="-228600">
              <a:buAutoNum type="arabicPeriod"/>
            </a:pPr>
            <a:r>
              <a:rPr lang="en-GB" dirty="0"/>
              <a:t>Upskilling to be able to install electric vehicle charge points</a:t>
            </a:r>
          </a:p>
          <a:p>
            <a:pPr marL="228600" indent="-228600">
              <a:buAutoNum type="arabicPeriod"/>
            </a:pPr>
            <a:r>
              <a:rPr lang="en-GB" dirty="0"/>
              <a:t>Using seasonal produce and reducing food waste</a:t>
            </a:r>
          </a:p>
          <a:p>
            <a:pPr marL="228600" indent="-228600">
              <a:buAutoNum type="arabicPeriod"/>
            </a:pPr>
            <a:r>
              <a:rPr lang="en-GB" dirty="0"/>
              <a:t>Materials that they use, pollution from construction sites, how they travel to work</a:t>
            </a:r>
          </a:p>
          <a:p>
            <a:pPr marL="228600" indent="-228600">
              <a:buAutoNum type="arabicPeriod"/>
            </a:pPr>
            <a:r>
              <a:rPr lang="en-GB" dirty="0"/>
              <a:t>Sponsorship from sustainable brands, reducing single-use plastic at events, ensuring it’s held somewhere that is accessible by public transport, digital promotion</a:t>
            </a:r>
          </a:p>
          <a:p>
            <a:pPr marL="228600" indent="-228600">
              <a:buAutoNum type="arabicPeriod"/>
            </a:pPr>
            <a:r>
              <a:rPr lang="en-GB" dirty="0"/>
              <a:t>Changing policies around green development and practices, speaking to local communities</a:t>
            </a:r>
          </a:p>
          <a:p>
            <a:pPr marL="228600" indent="-228600">
              <a:buAutoNum type="arabicPeriod"/>
            </a:pPr>
            <a:r>
              <a:rPr lang="en-GB" dirty="0"/>
              <a:t>Creating clothes that will last a long time, thinking about who and how they fabrics are being made, the type of materials used</a:t>
            </a:r>
          </a:p>
          <a:p>
            <a:pPr marL="228600" indent="-228600">
              <a:buAutoNum type="arabicPeriod"/>
            </a:pPr>
            <a:r>
              <a:rPr lang="en-GB" dirty="0"/>
              <a:t>Generating energy from big concerts (like </a:t>
            </a:r>
            <a:r>
              <a:rPr lang="en-GB" dirty="0" err="1"/>
              <a:t>coldplay</a:t>
            </a:r>
            <a:r>
              <a:rPr lang="en-GB" dirty="0"/>
              <a:t>), thinking about the materials used for a big concert, how can people travel there, how do you promote</a:t>
            </a:r>
          </a:p>
          <a:p>
            <a:pPr marL="228600" indent="-228600">
              <a:buAutoNum type="arabicPeriod"/>
            </a:pPr>
            <a:r>
              <a:rPr lang="en-GB" dirty="0"/>
              <a:t>Reducing digital carbon impact, having a sustainability strategy in place, encouraging hybrid working (with less travel for staff)</a:t>
            </a:r>
          </a:p>
          <a:p>
            <a:pPr marL="228600" indent="-228600">
              <a:buAutoNum type="arabicPeriod"/>
            </a:pPr>
            <a:r>
              <a:rPr lang="en-GB" dirty="0"/>
              <a:t>Influencing for sustainable brands and products, showcasing things like cycling and using public transport</a:t>
            </a:r>
          </a:p>
        </p:txBody>
      </p:sp>
      <p:sp>
        <p:nvSpPr>
          <p:cNvPr id="4" name="Slide Number Placeholder 3"/>
          <p:cNvSpPr>
            <a:spLocks noGrp="1"/>
          </p:cNvSpPr>
          <p:nvPr>
            <p:ph type="sldNum" sz="quarter" idx="5"/>
          </p:nvPr>
        </p:nvSpPr>
        <p:spPr/>
        <p:txBody>
          <a:bodyPr/>
          <a:lstStyle/>
          <a:p>
            <a:fld id="{121951CF-A213-43F4-A814-4B757E671BB1}" type="slidenum">
              <a:rPr lang="en-GB" smtClean="0"/>
              <a:t>47</a:t>
            </a:fld>
            <a:endParaRPr lang="en-GB"/>
          </a:p>
        </p:txBody>
      </p:sp>
    </p:spTree>
    <p:extLst>
      <p:ext uri="{BB962C8B-B14F-4D97-AF65-F5344CB8AC3E}">
        <p14:creationId xmlns:p14="http://schemas.microsoft.com/office/powerpoint/2010/main" val="40984673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pPr marL="171450" indent="-171450">
              <a:buFont typeface="Arial" panose="020B0604020202020204" pitchFamily="34" charset="0"/>
              <a:buChar char="•"/>
            </a:pPr>
            <a:r>
              <a:rPr lang="en-GB" dirty="0"/>
              <a:t>Sport – thinking about how people can accessibly travel to sports events. Who are the advertisers at matches and what are they promoting? Reducing plastic waste through the use of reusable cups at events. Working with local communities when building new stadiums.</a:t>
            </a:r>
          </a:p>
          <a:p>
            <a:pPr marL="171450" indent="-171450">
              <a:buFont typeface="Arial" panose="020B0604020202020204" pitchFamily="34" charset="0"/>
              <a:buChar char="•"/>
            </a:pPr>
            <a:r>
              <a:rPr lang="en-GB" dirty="0"/>
              <a:t>Sciences – researching new technologies that can be used to help us reduce the impacts of climate change, or creating new materials that can be used instead of plastics</a:t>
            </a:r>
          </a:p>
          <a:p>
            <a:pPr marL="171450" indent="-171450">
              <a:buFont typeface="Arial" panose="020B0604020202020204" pitchFamily="34" charset="0"/>
              <a:buChar char="•"/>
            </a:pPr>
            <a:r>
              <a:rPr lang="en-GB" dirty="0"/>
              <a:t>Art – designing </a:t>
            </a:r>
          </a:p>
          <a:p>
            <a:pPr marL="171450" indent="-171450">
              <a:buFont typeface="Arial" panose="020B0604020202020204" pitchFamily="34" charset="0"/>
              <a:buChar char="•"/>
            </a:pPr>
            <a:r>
              <a:rPr lang="en-GB" dirty="0"/>
              <a:t>Geography – town planning, tracking rivers, erosion etc., which all gives us vital data</a:t>
            </a:r>
          </a:p>
          <a:p>
            <a:pPr marL="171450" indent="-171450">
              <a:buFont typeface="Arial" panose="020B0604020202020204" pitchFamily="34" charset="0"/>
              <a:buChar char="•"/>
            </a:pPr>
            <a:r>
              <a:rPr lang="en-GB" dirty="0"/>
              <a:t>History – understanding societies today and how we can support them to move to a green transition</a:t>
            </a:r>
          </a:p>
          <a:p>
            <a:pPr marL="171450" indent="-171450">
              <a:buFont typeface="Arial" panose="020B0604020202020204" pitchFamily="34" charset="0"/>
              <a:buChar char="•"/>
            </a:pPr>
            <a:r>
              <a:rPr lang="en-GB" dirty="0"/>
              <a:t>Maths – construction and engineering roles, or sustainable finance and data analysis will use maths skills</a:t>
            </a:r>
          </a:p>
        </p:txBody>
      </p:sp>
      <p:sp>
        <p:nvSpPr>
          <p:cNvPr id="4" name="Slide Number Placeholder 3"/>
          <p:cNvSpPr>
            <a:spLocks noGrp="1"/>
          </p:cNvSpPr>
          <p:nvPr>
            <p:ph type="sldNum" sz="quarter" idx="5"/>
          </p:nvPr>
        </p:nvSpPr>
        <p:spPr/>
        <p:txBody>
          <a:bodyPr/>
          <a:lstStyle/>
          <a:p>
            <a:fld id="{121951CF-A213-43F4-A814-4B757E671BB1}" type="slidenum">
              <a:rPr lang="en-GB" smtClean="0"/>
              <a:t>48</a:t>
            </a:fld>
            <a:endParaRPr lang="en-GB"/>
          </a:p>
        </p:txBody>
      </p:sp>
    </p:spTree>
    <p:extLst>
      <p:ext uri="{BB962C8B-B14F-4D97-AF65-F5344CB8AC3E}">
        <p14:creationId xmlns:p14="http://schemas.microsoft.com/office/powerpoint/2010/main" val="349517056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buFont typeface="Calibri" panose="020F0502020204030204" pitchFamily="34" charset="0"/>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Teacher notes:</a:t>
            </a:r>
          </a:p>
          <a:p>
            <a:pPr marL="342900" lvl="0" indent="-342900">
              <a:lnSpc>
                <a:spcPct val="107000"/>
              </a:lnSpc>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purpose of this slide is to explain that there are lots of different routes into working in sustainability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There is a list of green apprenticeships online for England, available through IFATE: </a:t>
            </a:r>
          </a:p>
          <a:p>
            <a:pPr marL="342900" lvl="0" indent="-342900">
              <a:lnSpc>
                <a:spcPct val="107000"/>
              </a:lnSpc>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Or there are also a number of relevant university degrees, at undergrad or postgrad level - from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BioInnovation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to Environmental Management, or Marine Management, or Carbon Management – some at undergraduate and others at postgraduate. We’d recommend searching the courses on UCAS</a:t>
            </a:r>
          </a:p>
          <a:p>
            <a:pPr marL="342900" lvl="0" indent="-342900">
              <a:lnSpc>
                <a:spcPct val="107000"/>
              </a:lnSpc>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can also career change and train later on in your career – many people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realise</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they want to work in this sector after doing something different</a:t>
            </a:r>
          </a:p>
          <a:p>
            <a:pPr marL="342900" lvl="0" indent="-342900">
              <a:lnSpc>
                <a:spcPct val="107000"/>
              </a:lnSpc>
              <a:buFont typeface="Calibri" panose="020F0502020204030204" pitchFamily="34" charset="0"/>
              <a:buChar char="-"/>
            </a:pPr>
            <a:r>
              <a:rPr lang="en-GB" sz="2800" b="0" i="0" dirty="0">
                <a:solidFill>
                  <a:srgbClr val="0D1C2B"/>
                </a:solidFill>
                <a:effectLst/>
                <a:latin typeface="Roboto" panose="02000000000000000000" pitchFamily="2" charset="0"/>
              </a:rPr>
              <a:t>There are many ways in which volunteering can support the green agenda. In fact, environmental organisations often rely on volunteers to fulfil certain tasks e.g. picking litter from green spaces, protecting local wildlife, local charity shops. </a:t>
            </a:r>
            <a:r>
              <a:rPr lang="en-US" sz="1800" dirty="0">
                <a:effectLst/>
                <a:latin typeface="Calibri" panose="020F0502020204030204" pitchFamily="34" charset="0"/>
                <a:ea typeface="Calibri" panose="020F0502020204030204" pitchFamily="34" charset="0"/>
                <a:cs typeface="Times New Roman" panose="02020603050405020304" pitchFamily="18" charset="0"/>
              </a:rPr>
              <a:t>Useful information on volunteering can be found on the Green Careers Hub, as well as some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organisations</a:t>
            </a:r>
            <a:r>
              <a:rPr lang="en-US" sz="1800" dirty="0">
                <a:effectLst/>
                <a:latin typeface="Calibri" panose="020F0502020204030204" pitchFamily="34" charset="0"/>
                <a:ea typeface="Calibri" panose="020F0502020204030204" pitchFamily="34" charset="0"/>
                <a:cs typeface="Times New Roman" panose="02020603050405020304" pitchFamily="18" charset="0"/>
              </a:rPr>
              <a:t> that might look for volunteers: https://www.greencareershub.com/developing-your-career/practical-experience/volunteering/</a:t>
            </a:r>
            <a:endParaRPr lang="en-GB" dirty="0"/>
          </a:p>
        </p:txBody>
      </p:sp>
      <p:sp>
        <p:nvSpPr>
          <p:cNvPr id="4" name="Slide Number Placeholder 3"/>
          <p:cNvSpPr>
            <a:spLocks noGrp="1"/>
          </p:cNvSpPr>
          <p:nvPr>
            <p:ph type="sldNum" sz="quarter" idx="5"/>
          </p:nvPr>
        </p:nvSpPr>
        <p:spPr/>
        <p:txBody>
          <a:bodyPr/>
          <a:lstStyle/>
          <a:p>
            <a:fld id="{20862ECE-9DFB-4FC3-8676-A71EC741EF99}" type="slidenum">
              <a:rPr lang="en-GB" smtClean="0"/>
              <a:t>49</a:t>
            </a:fld>
            <a:endParaRPr lang="en-GB"/>
          </a:p>
        </p:txBody>
      </p:sp>
    </p:spTree>
    <p:extLst>
      <p:ext uri="{BB962C8B-B14F-4D97-AF65-F5344CB8AC3E}">
        <p14:creationId xmlns:p14="http://schemas.microsoft.com/office/powerpoint/2010/main" val="42782849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 </a:t>
            </a:r>
          </a:p>
          <a:p>
            <a:r>
              <a:rPr lang="en-GB" dirty="0"/>
              <a:t>The Green Careers Hub is a website that anyone can view to get more information about different green jobs and skills.</a:t>
            </a:r>
          </a:p>
          <a:p>
            <a:pPr marL="0" indent="0">
              <a:buNone/>
            </a:pPr>
            <a:r>
              <a:rPr lang="en-US" dirty="0"/>
              <a:t>To get to a future where we’re living and working sustainably, we believe that every single job needs to be greener.</a:t>
            </a:r>
          </a:p>
          <a:p>
            <a:pPr marL="0" indent="0">
              <a:buNone/>
            </a:pPr>
            <a:r>
              <a:rPr lang="en-US" sz="1200" dirty="0"/>
              <a:t>Without green skills and jobs we will not meet our net zero and wider environmental goals. Working in collaboration with numerous partners, ISEP developed the Green Careers Hub as a one-stop shop for information on green skills and jobs.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mission of the Hub is to promote a more sustainable future by providing access to information and opportunity around green skills, jobs and careers. The platform is designed to be a space where anybody, from any sector or background, can go to understand how they can play a role in the wider green agenda.</a:t>
            </a:r>
          </a:p>
          <a:p>
            <a:endParaRPr lang="en-GB" dirty="0"/>
          </a:p>
          <a:p>
            <a:r>
              <a:rPr lang="en-GB" dirty="0"/>
              <a:t>The most relevant sections for your audiences are:</a:t>
            </a:r>
          </a:p>
          <a:p>
            <a:pPr marL="171450" indent="-171450">
              <a:buFontTx/>
              <a:buChar char="-"/>
            </a:pPr>
            <a:r>
              <a:rPr lang="en-GB" dirty="0"/>
              <a:t>Sector pages: https://www.greencareershub.com/green-future/green-economy/</a:t>
            </a:r>
          </a:p>
          <a:p>
            <a:pPr marL="171450" indent="-171450">
              <a:buFontTx/>
              <a:buChar char="-"/>
            </a:pPr>
            <a:r>
              <a:rPr lang="en-GB" dirty="0"/>
              <a:t>Video library: https://www.greencareershub.com/find-your-green-role/organisation-case-studies/</a:t>
            </a:r>
          </a:p>
          <a:p>
            <a:pPr marL="171450" indent="-171450">
              <a:buFontTx/>
              <a:buChar char="-"/>
            </a:pPr>
            <a:r>
              <a:rPr lang="en-GB" dirty="0"/>
              <a:t>Case studies: https://www.greencareershub.com/find-your-green-role/career-stories/ </a:t>
            </a:r>
          </a:p>
          <a:p>
            <a:pPr marL="171450" indent="-171450">
              <a:buFontTx/>
              <a:buChar char="-"/>
            </a:pPr>
            <a:r>
              <a:rPr lang="en-GB" dirty="0"/>
              <a:t>Partner case studies: https://www.greencareershub.com/find-your-green-role/partner-career-stories/</a:t>
            </a:r>
          </a:p>
          <a:p>
            <a:pPr marL="171450" indent="-171450">
              <a:buFontTx/>
              <a:buChar char="-"/>
            </a:pPr>
            <a:r>
              <a:rPr lang="en-GB" dirty="0"/>
              <a:t>Learning: https://www.greencareershub.com/developing-your-career/learning/</a:t>
            </a:r>
          </a:p>
          <a:p>
            <a:pPr marL="171450" indent="-171450">
              <a:buFontTx/>
              <a:buChar char="-"/>
            </a:pPr>
            <a:r>
              <a:rPr lang="en-GB" dirty="0"/>
              <a:t>Practical experience:  https://www.greencareershub.com/developing-your-career/practical-experience/</a:t>
            </a:r>
          </a:p>
          <a:p>
            <a:pPr marL="171450" indent="-171450">
              <a:buFontTx/>
              <a:buChar char="-"/>
            </a:pPr>
            <a:r>
              <a:rPr lang="en-GB" dirty="0"/>
              <a:t>Webinar recording library: https://www.greencareershub.com/developing-your-career/careers-events/</a:t>
            </a:r>
          </a:p>
          <a:p>
            <a:r>
              <a:rPr lang="en-GB" dirty="0"/>
              <a:t>Please note, the majority of the content is not written for an under 18s audience, so it is more useful for teachers and careers leaders. </a:t>
            </a:r>
          </a:p>
        </p:txBody>
      </p:sp>
      <p:sp>
        <p:nvSpPr>
          <p:cNvPr id="4" name="Slide Number Placeholder 3"/>
          <p:cNvSpPr>
            <a:spLocks noGrp="1"/>
          </p:cNvSpPr>
          <p:nvPr>
            <p:ph type="sldNum" sz="quarter" idx="5"/>
          </p:nvPr>
        </p:nvSpPr>
        <p:spPr/>
        <p:txBody>
          <a:bodyPr/>
          <a:lstStyle/>
          <a:p>
            <a:fld id="{121951CF-A213-43F4-A814-4B757E671BB1}" type="slidenum">
              <a:rPr lang="en-GB" smtClean="0"/>
              <a:t>51</a:t>
            </a:fld>
            <a:endParaRPr lang="en-GB"/>
          </a:p>
        </p:txBody>
      </p:sp>
    </p:spTree>
    <p:extLst>
      <p:ext uri="{BB962C8B-B14F-4D97-AF65-F5344CB8AC3E}">
        <p14:creationId xmlns:p14="http://schemas.microsoft.com/office/powerpoint/2010/main" val="40061477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Log on the Video library: https://www.greencareershub.com/find-your-green-role/organisation-case-studies/ and choose a case study to watch with the students. The student writes a job description based on the video.</a:t>
            </a:r>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52</a:t>
            </a:fld>
            <a:endParaRPr lang="en-GB"/>
          </a:p>
        </p:txBody>
      </p:sp>
    </p:spTree>
    <p:extLst>
      <p:ext uri="{BB962C8B-B14F-4D97-AF65-F5344CB8AC3E}">
        <p14:creationId xmlns:p14="http://schemas.microsoft.com/office/powerpoint/2010/main" val="29151816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together with the tutor group:  https://www.isepglobal.org/articles/uk-green-jobs-set-to-offer-better-salaries-than-high-carbon-roles?t=156573</a:t>
            </a:r>
          </a:p>
        </p:txBody>
      </p:sp>
      <p:sp>
        <p:nvSpPr>
          <p:cNvPr id="4" name="Slide Number Placeholder 3"/>
          <p:cNvSpPr>
            <a:spLocks noGrp="1"/>
          </p:cNvSpPr>
          <p:nvPr>
            <p:ph type="sldNum" sz="quarter" idx="5"/>
          </p:nvPr>
        </p:nvSpPr>
        <p:spPr/>
        <p:txBody>
          <a:bodyPr/>
          <a:lstStyle/>
          <a:p>
            <a:fld id="{121951CF-A213-43F4-A814-4B757E671BB1}" type="slidenum">
              <a:rPr lang="en-GB" smtClean="0"/>
              <a:t>53</a:t>
            </a:fld>
            <a:endParaRPr lang="en-GB"/>
          </a:p>
        </p:txBody>
      </p:sp>
    </p:spTree>
    <p:extLst>
      <p:ext uri="{BB962C8B-B14F-4D97-AF65-F5344CB8AC3E}">
        <p14:creationId xmlns:p14="http://schemas.microsoft.com/office/powerpoint/2010/main" val="25215465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 aim of this slide is to encourage individuals to consider a green job, by showing the benefits it can have</a:t>
            </a:r>
          </a:p>
          <a:p>
            <a:r>
              <a:rPr lang="en-GB" dirty="0"/>
              <a:t>Resources: </a:t>
            </a:r>
          </a:p>
          <a:p>
            <a:pPr marL="171450" indent="-171450">
              <a:buFont typeface="Arial" panose="020B0604020202020204" pitchFamily="34" charset="0"/>
              <a:buChar char="•"/>
            </a:pPr>
            <a:r>
              <a:rPr lang="en-GB" dirty="0"/>
              <a:t>https://www.theguardian.com/environment/2025/feb/24/britain-net-zero-economy-booming-cbi-green-sector-jobs-energy-security</a:t>
            </a:r>
          </a:p>
          <a:p>
            <a:pPr marL="171450" indent="-171450">
              <a:buFont typeface="Arial" panose="020B0604020202020204" pitchFamily="34" charset="0"/>
              <a:buChar char="•"/>
            </a:pPr>
            <a:r>
              <a:rPr lang="en-GB" dirty="0"/>
              <a:t>https://www.isepglobal.org/articles/uk-green-jobs-set-to-offer-better-salaries-than-high-carbon-roles?t=156573</a:t>
            </a:r>
          </a:p>
          <a:p>
            <a:pPr marL="171450" indent="-171450">
              <a:buFont typeface="Arial" panose="020B0604020202020204" pitchFamily="34" charset="0"/>
              <a:buChar char="•"/>
            </a:pPr>
            <a:r>
              <a:rPr lang="en-GB" dirty="0"/>
              <a:t>https://www.hays.co.uk/market-insights/article/top-10-sustainability-salary-increases</a:t>
            </a:r>
          </a:p>
          <a:p>
            <a:endParaRPr lang="en-GB" dirty="0"/>
          </a:p>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54</a:t>
            </a:fld>
            <a:endParaRPr lang="en-GB"/>
          </a:p>
        </p:txBody>
      </p:sp>
    </p:spTree>
    <p:extLst>
      <p:ext uri="{BB962C8B-B14F-4D97-AF65-F5344CB8AC3E}">
        <p14:creationId xmlns:p14="http://schemas.microsoft.com/office/powerpoint/2010/main" val="22531179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a:solidFill>
                  <a:srgbClr val="0D1C2B"/>
                </a:solidFill>
                <a:effectLst/>
                <a:latin typeface="Roboto" panose="02000000000000000000" pitchFamily="2" charset="0"/>
              </a:rPr>
              <a:t>Teacher notes:</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Reforestation is a key solution to the climate crisis. Trees play an important part in protecting our biodiversity and animal habitats, and can enhance our ecology. They are vital to our mental and physical well-being and support a low carbon economy by naturally absorbing and storing carbon.</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Sustainable forest management is the responsibility of ensuring that woodland and forest areas are protected and sustained through the practical application of considered and careful forestry activities. It also involves enabling and addressing the correct social, environmental and economic balance for the future health and maintenance of the forest.</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Can see more detail on different apprenticeship routes across the various devolved nations at https://www.lantra.co.uk/careers/JobProfile/JobProfileDetails/66 </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Examples of companies that would hire these roles: </a:t>
            </a:r>
          </a:p>
          <a:p>
            <a:pPr marL="628650" lvl="1" indent="-171450" algn="l">
              <a:buFontTx/>
              <a:buChar char="-"/>
            </a:pPr>
            <a:r>
              <a:rPr lang="en-US" b="0" i="0">
                <a:solidFill>
                  <a:srgbClr val="0D1C2B"/>
                </a:solidFill>
                <a:effectLst/>
                <a:latin typeface="Roboto" panose="02000000000000000000" pitchFamily="2" charset="0"/>
              </a:rPr>
              <a:t>Charities and not for profits</a:t>
            </a:r>
          </a:p>
          <a:p>
            <a:pPr marL="628650" lvl="1" indent="-171450" algn="l">
              <a:buFontTx/>
              <a:buChar char="-"/>
            </a:pPr>
            <a:r>
              <a:rPr lang="en-US" b="0" i="0">
                <a:solidFill>
                  <a:srgbClr val="0D1C2B"/>
                </a:solidFill>
                <a:effectLst/>
                <a:latin typeface="Roboto" panose="02000000000000000000" pitchFamily="2" charset="0"/>
              </a:rPr>
              <a:t>Forestry Commission ( a non-ministerial government department) or potentially local authorities, or Forestry England</a:t>
            </a:r>
          </a:p>
          <a:p>
            <a:pPr marL="628650" lvl="1" indent="-171450" algn="l">
              <a:buFontTx/>
              <a:buChar char="-"/>
            </a:pPr>
            <a:r>
              <a:rPr lang="en-US" b="0" i="0">
                <a:solidFill>
                  <a:srgbClr val="0D1C2B"/>
                </a:solidFill>
                <a:effectLst/>
                <a:latin typeface="Roboto" panose="02000000000000000000" pitchFamily="2" charset="0"/>
              </a:rPr>
              <a:t>Estates</a:t>
            </a:r>
          </a:p>
          <a:p>
            <a:pPr marL="628650" lvl="1" indent="-171450" algn="l">
              <a:buFontTx/>
              <a:buChar char="-"/>
            </a:pPr>
            <a:r>
              <a:rPr lang="en-US" b="0" i="0">
                <a:solidFill>
                  <a:srgbClr val="0D1C2B"/>
                </a:solidFill>
                <a:effectLst/>
                <a:latin typeface="Roboto" panose="02000000000000000000" pitchFamily="2" charset="0"/>
              </a:rPr>
              <a:t>Tree surgeon organisations</a:t>
            </a:r>
          </a:p>
          <a:p>
            <a:pPr marL="628650" lvl="1" indent="-171450" algn="l">
              <a:buFontTx/>
              <a:buChar char="-"/>
            </a:pPr>
            <a:r>
              <a:rPr lang="en-US" b="0" i="0">
                <a:solidFill>
                  <a:srgbClr val="0D1C2B"/>
                </a:solidFill>
                <a:effectLst/>
                <a:latin typeface="Roboto" panose="02000000000000000000" pitchFamily="2" charset="0"/>
              </a:rPr>
              <a:t>Businesses contracted for woodlands</a:t>
            </a:r>
          </a:p>
          <a:p>
            <a:endParaRPr lang="en-GB"/>
          </a:p>
        </p:txBody>
      </p:sp>
      <p:sp>
        <p:nvSpPr>
          <p:cNvPr id="4" name="Slide Number Placeholder 3"/>
          <p:cNvSpPr>
            <a:spLocks noGrp="1"/>
          </p:cNvSpPr>
          <p:nvPr>
            <p:ph type="sldNum" sz="quarter" idx="5"/>
          </p:nvPr>
        </p:nvSpPr>
        <p:spPr/>
        <p:txBody>
          <a:bodyPr/>
          <a:lstStyle/>
          <a:p>
            <a:fld id="{FF48D5F7-450A-4C97-A665-3BAF1A7FBEBE}" type="slidenum">
              <a:rPr lang="en-GB" smtClean="0"/>
              <a:t>55</a:t>
            </a:fld>
            <a:endParaRPr lang="en-GB"/>
          </a:p>
        </p:txBody>
      </p:sp>
    </p:spTree>
    <p:extLst>
      <p:ext uri="{BB962C8B-B14F-4D97-AF65-F5344CB8AC3E}">
        <p14:creationId xmlns:p14="http://schemas.microsoft.com/office/powerpoint/2010/main" val="401930062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0D1C2B"/>
                </a:solidFill>
                <a:effectLst/>
                <a:latin typeface="Roboto" panose="02000000000000000000" pitchFamily="2" charset="0"/>
              </a:rPr>
              <a:t>Teacher notes:</a:t>
            </a:r>
          </a:p>
          <a:p>
            <a:pPr marL="171450" indent="-171450" algn="l">
              <a:buFont typeface="Arial" panose="020B0604020202020204" pitchFamily="34" charset="0"/>
              <a:buChar char="•"/>
            </a:pPr>
            <a:r>
              <a:rPr lang="en-US" b="0" i="0" dirty="0">
                <a:solidFill>
                  <a:srgbClr val="0D1C2B"/>
                </a:solidFill>
                <a:effectLst/>
                <a:latin typeface="Roboto" panose="02000000000000000000" pitchFamily="2" charset="0"/>
              </a:rPr>
              <a:t>Reforestation is a key solution to the climate crisis. Trees play an important part in protecting our biodiversity and animal habitats, and can enhance our ecology. They are vital to our mental and physical well-being and support a low carbon economy by naturally absorbing and storing carbon.</a:t>
            </a:r>
          </a:p>
          <a:p>
            <a:pPr marL="171450" indent="-171450" algn="l">
              <a:buFont typeface="Arial" panose="020B0604020202020204" pitchFamily="34" charset="0"/>
              <a:buChar char="•"/>
            </a:pPr>
            <a:r>
              <a:rPr lang="en-US" b="0" i="0" dirty="0">
                <a:solidFill>
                  <a:srgbClr val="0D1C2B"/>
                </a:solidFill>
                <a:effectLst/>
                <a:latin typeface="Roboto" panose="02000000000000000000" pitchFamily="2" charset="0"/>
              </a:rPr>
              <a:t>Sustainable forest management is the responsibility of ensuring that woodland and forest areas are protected and sustained through the practical application of considered and careful forestry activities. It also involves enabling and addressing the correct social, environmental and economic balance for the future health and maintenance of the forest.</a:t>
            </a:r>
          </a:p>
          <a:p>
            <a:pPr marL="171450" indent="-171450" algn="l">
              <a:buFont typeface="Arial" panose="020B0604020202020204" pitchFamily="34" charset="0"/>
              <a:buChar char="•"/>
            </a:pPr>
            <a:r>
              <a:rPr lang="en-US" b="0" i="0" dirty="0">
                <a:solidFill>
                  <a:srgbClr val="0D1C2B"/>
                </a:solidFill>
                <a:effectLst/>
                <a:latin typeface="Roboto" panose="02000000000000000000" pitchFamily="2" charset="0"/>
              </a:rPr>
              <a:t>Can see more detail on different apprenticeship routes across the various devolved nations at https://www.lantra.co.uk/careers/JobProfile/JobProfileDetails/66 </a:t>
            </a:r>
          </a:p>
          <a:p>
            <a:pPr marL="171450" indent="-171450" algn="l">
              <a:buFont typeface="Arial" panose="020B0604020202020204" pitchFamily="34" charset="0"/>
              <a:buChar char="•"/>
            </a:pPr>
            <a:r>
              <a:rPr lang="en-US" b="0" i="0" dirty="0">
                <a:solidFill>
                  <a:srgbClr val="0D1C2B"/>
                </a:solidFill>
                <a:effectLst/>
                <a:latin typeface="Roboto" panose="02000000000000000000" pitchFamily="2" charset="0"/>
              </a:rPr>
              <a:t>Examples of companies that would hire these roles: </a:t>
            </a:r>
          </a:p>
          <a:p>
            <a:pPr marL="628650" lvl="1" indent="-171450" algn="l">
              <a:buFontTx/>
              <a:buChar char="-"/>
            </a:pPr>
            <a:r>
              <a:rPr lang="en-US" b="0" i="0" dirty="0">
                <a:solidFill>
                  <a:srgbClr val="0D1C2B"/>
                </a:solidFill>
                <a:effectLst/>
                <a:latin typeface="Roboto" panose="02000000000000000000" pitchFamily="2" charset="0"/>
              </a:rPr>
              <a:t>Charities and not for profits</a:t>
            </a:r>
          </a:p>
          <a:p>
            <a:pPr marL="628650" lvl="1" indent="-171450" algn="l">
              <a:buFontTx/>
              <a:buChar char="-"/>
            </a:pPr>
            <a:r>
              <a:rPr lang="en-US" b="0" i="0" dirty="0">
                <a:solidFill>
                  <a:srgbClr val="0D1C2B"/>
                </a:solidFill>
                <a:effectLst/>
                <a:latin typeface="Roboto" panose="02000000000000000000" pitchFamily="2" charset="0"/>
              </a:rPr>
              <a:t>Forestry Commission ( a non-ministerial government department) or potentially local authorities, or Forestry England</a:t>
            </a:r>
          </a:p>
          <a:p>
            <a:pPr marL="628650" lvl="1" indent="-171450" algn="l">
              <a:buFontTx/>
              <a:buChar char="-"/>
            </a:pPr>
            <a:r>
              <a:rPr lang="en-US" b="0" i="0" dirty="0">
                <a:solidFill>
                  <a:srgbClr val="0D1C2B"/>
                </a:solidFill>
                <a:effectLst/>
                <a:latin typeface="Roboto" panose="02000000000000000000" pitchFamily="2" charset="0"/>
              </a:rPr>
              <a:t>Estates</a:t>
            </a:r>
          </a:p>
          <a:p>
            <a:pPr marL="628650" lvl="1" indent="-171450" algn="l">
              <a:buFontTx/>
              <a:buChar char="-"/>
            </a:pPr>
            <a:r>
              <a:rPr lang="en-US" b="0" i="0" dirty="0">
                <a:solidFill>
                  <a:srgbClr val="0D1C2B"/>
                </a:solidFill>
                <a:effectLst/>
                <a:latin typeface="Roboto" panose="02000000000000000000" pitchFamily="2" charset="0"/>
              </a:rPr>
              <a:t>Tree surgeon </a:t>
            </a:r>
            <a:r>
              <a:rPr lang="en-US" b="0" i="0" dirty="0" err="1">
                <a:solidFill>
                  <a:srgbClr val="0D1C2B"/>
                </a:solidFill>
                <a:effectLst/>
                <a:latin typeface="Roboto" panose="02000000000000000000" pitchFamily="2" charset="0"/>
              </a:rPr>
              <a:t>organisations</a:t>
            </a:r>
            <a:endParaRPr lang="en-US" b="0" i="0" dirty="0">
              <a:solidFill>
                <a:srgbClr val="0D1C2B"/>
              </a:solidFill>
              <a:effectLst/>
              <a:latin typeface="Roboto" panose="02000000000000000000" pitchFamily="2" charset="0"/>
            </a:endParaRPr>
          </a:p>
          <a:p>
            <a:pPr marL="628650" lvl="1" indent="-171450" algn="l">
              <a:buFontTx/>
              <a:buChar char="-"/>
            </a:pPr>
            <a:r>
              <a:rPr lang="en-US" b="0" i="0" dirty="0">
                <a:solidFill>
                  <a:srgbClr val="0D1C2B"/>
                </a:solidFill>
                <a:effectLst/>
                <a:latin typeface="Roboto" panose="02000000000000000000" pitchFamily="2" charset="0"/>
              </a:rPr>
              <a:t>Businesses contracted for woodlands</a:t>
            </a:r>
          </a:p>
          <a:p>
            <a:endParaRPr lang="en-GB" dirty="0"/>
          </a:p>
        </p:txBody>
      </p:sp>
      <p:sp>
        <p:nvSpPr>
          <p:cNvPr id="4" name="Slide Number Placeholder 3"/>
          <p:cNvSpPr>
            <a:spLocks noGrp="1"/>
          </p:cNvSpPr>
          <p:nvPr>
            <p:ph type="sldNum" sz="quarter" idx="5"/>
          </p:nvPr>
        </p:nvSpPr>
        <p:spPr/>
        <p:txBody>
          <a:bodyPr/>
          <a:lstStyle/>
          <a:p>
            <a:fld id="{FF48D5F7-450A-4C97-A665-3BAF1A7FBEBE}" type="slidenum">
              <a:rPr lang="en-GB" smtClean="0"/>
              <a:t>56</a:t>
            </a:fld>
            <a:endParaRPr lang="en-GB"/>
          </a:p>
        </p:txBody>
      </p:sp>
    </p:spTree>
    <p:extLst>
      <p:ext uri="{BB962C8B-B14F-4D97-AF65-F5344CB8AC3E}">
        <p14:creationId xmlns:p14="http://schemas.microsoft.com/office/powerpoint/2010/main" val="40193006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https://www.youtube.com/watch?v=262YqU9VsUU</a:t>
            </a:r>
          </a:p>
        </p:txBody>
      </p:sp>
      <p:sp>
        <p:nvSpPr>
          <p:cNvPr id="4" name="Slide Number Placeholder 3"/>
          <p:cNvSpPr>
            <a:spLocks noGrp="1"/>
          </p:cNvSpPr>
          <p:nvPr>
            <p:ph type="sldNum" sz="quarter" idx="5"/>
          </p:nvPr>
        </p:nvSpPr>
        <p:spPr/>
        <p:txBody>
          <a:bodyPr/>
          <a:lstStyle/>
          <a:p>
            <a:fld id="{121951CF-A213-43F4-A814-4B757E671BB1}" type="slidenum">
              <a:rPr lang="en-GB" smtClean="0"/>
              <a:t>57</a:t>
            </a:fld>
            <a:endParaRPr lang="en-GB"/>
          </a:p>
        </p:txBody>
      </p:sp>
    </p:spTree>
    <p:extLst>
      <p:ext uri="{BB962C8B-B14F-4D97-AF65-F5344CB8AC3E}">
        <p14:creationId xmlns:p14="http://schemas.microsoft.com/office/powerpoint/2010/main" val="364036722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FFFFFF"/>
                </a:solidFill>
                <a:effectLst/>
                <a:latin typeface="Roboto" panose="02000000000000000000" pitchFamily="2" charset="0"/>
              </a:rPr>
              <a:t>Teacher notes: </a:t>
            </a:r>
          </a:p>
          <a:p>
            <a:pPr marL="171450" indent="-171450" algn="l">
              <a:buFont typeface="Arial" panose="020B0604020202020204" pitchFamily="34" charset="0"/>
              <a:buChar char="•"/>
            </a:pPr>
            <a:r>
              <a:rPr lang="en-US" b="0" i="0" dirty="0">
                <a:solidFill>
                  <a:srgbClr val="FFFFFF"/>
                </a:solidFill>
                <a:effectLst/>
                <a:latin typeface="Roboto" panose="02000000000000000000" pitchFamily="2" charset="0"/>
              </a:rPr>
              <a:t>Carbon accounting involves defining, quantifying, </a:t>
            </a:r>
            <a:r>
              <a:rPr lang="en-US" b="0" i="0" dirty="0" err="1">
                <a:solidFill>
                  <a:srgbClr val="FFFFFF"/>
                </a:solidFill>
                <a:effectLst/>
                <a:latin typeface="Roboto" panose="02000000000000000000" pitchFamily="2" charset="0"/>
              </a:rPr>
              <a:t>analysing</a:t>
            </a:r>
            <a:r>
              <a:rPr lang="en-US" b="0" i="0" dirty="0">
                <a:solidFill>
                  <a:srgbClr val="FFFFFF"/>
                </a:solidFill>
                <a:effectLst/>
                <a:latin typeface="Roboto" panose="02000000000000000000" pitchFamily="2" charset="0"/>
              </a:rPr>
              <a:t> and reporting on an organisation’s carbon footprint. This includes completing greenhouse gas calculations and offering advice on carbon reduction to businesses.</a:t>
            </a:r>
          </a:p>
          <a:p>
            <a:pPr marL="171450" indent="-171450" algn="l">
              <a:buFont typeface="Arial" panose="020B0604020202020204" pitchFamily="34" charset="0"/>
              <a:buChar char="•"/>
            </a:pPr>
            <a:r>
              <a:rPr lang="en-US" b="0" i="0" dirty="0">
                <a:solidFill>
                  <a:srgbClr val="0D1C2B"/>
                </a:solidFill>
                <a:effectLst/>
                <a:latin typeface="Roboto" panose="02000000000000000000" pitchFamily="2" charset="0"/>
              </a:rPr>
              <a:t>The role is desk-based for around 90% of the time, so it can be done remotely or in an office environment.</a:t>
            </a:r>
            <a:endParaRPr lang="en-US" b="0" i="0" dirty="0">
              <a:solidFill>
                <a:srgbClr val="FFFFFF"/>
              </a:solidFill>
              <a:effectLst/>
              <a:latin typeface="Roboto" panose="02000000000000000000" pitchFamily="2" charset="0"/>
            </a:endParaRPr>
          </a:p>
          <a:p>
            <a:pPr marL="171450" indent="-171450">
              <a:buFont typeface="Arial" panose="020B0604020202020204" pitchFamily="34" charset="0"/>
              <a:buChar char="•"/>
            </a:pPr>
            <a:r>
              <a:rPr lang="en-US" dirty="0"/>
              <a:t>Career progression could include becoming a verifier, an energy consultant or senior carbon accountant.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i="0" dirty="0">
                <a:solidFill>
                  <a:srgbClr val="0D1C2B"/>
                </a:solidFill>
                <a:effectLst/>
                <a:latin typeface="Roboto" panose="02000000000000000000" pitchFamily="2" charset="0"/>
              </a:rPr>
              <a:t>Examples of companies that would hire these roles: </a:t>
            </a:r>
          </a:p>
          <a:p>
            <a:pPr marL="628650" lvl="1" indent="-171450">
              <a:buFontTx/>
              <a:buChar char="-"/>
            </a:pPr>
            <a:r>
              <a:rPr lang="en-US" dirty="0"/>
              <a:t>Any organisation (private or public sector)</a:t>
            </a:r>
          </a:p>
          <a:p>
            <a:pPr marL="628650" lvl="1" indent="-171450">
              <a:buFontTx/>
              <a:buChar char="-"/>
            </a:pPr>
            <a:r>
              <a:rPr lang="en-US" dirty="0"/>
              <a:t>Could be commercial or non-profit</a:t>
            </a:r>
          </a:p>
          <a:p>
            <a:br>
              <a:rPr lang="en-US" dirty="0"/>
            </a:br>
            <a:endParaRPr lang="en-GB" dirty="0"/>
          </a:p>
        </p:txBody>
      </p:sp>
      <p:sp>
        <p:nvSpPr>
          <p:cNvPr id="4" name="Slide Number Placeholder 3"/>
          <p:cNvSpPr>
            <a:spLocks noGrp="1"/>
          </p:cNvSpPr>
          <p:nvPr>
            <p:ph type="sldNum" sz="quarter" idx="5"/>
          </p:nvPr>
        </p:nvSpPr>
        <p:spPr/>
        <p:txBody>
          <a:bodyPr/>
          <a:lstStyle/>
          <a:p>
            <a:fld id="{FF48D5F7-450A-4C97-A665-3BAF1A7FBEBE}" type="slidenum">
              <a:rPr lang="en-GB" smtClean="0"/>
              <a:t>58</a:t>
            </a:fld>
            <a:endParaRPr lang="en-GB"/>
          </a:p>
        </p:txBody>
      </p:sp>
    </p:spTree>
    <p:extLst>
      <p:ext uri="{BB962C8B-B14F-4D97-AF65-F5344CB8AC3E}">
        <p14:creationId xmlns:p14="http://schemas.microsoft.com/office/powerpoint/2010/main" val="115277722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https://www.youtube.com/watch?v=Ff5wWmxB73Y</a:t>
            </a:r>
          </a:p>
        </p:txBody>
      </p:sp>
      <p:sp>
        <p:nvSpPr>
          <p:cNvPr id="4" name="Slide Number Placeholder 3"/>
          <p:cNvSpPr>
            <a:spLocks noGrp="1"/>
          </p:cNvSpPr>
          <p:nvPr>
            <p:ph type="sldNum" sz="quarter" idx="5"/>
          </p:nvPr>
        </p:nvSpPr>
        <p:spPr/>
        <p:txBody>
          <a:bodyPr/>
          <a:lstStyle/>
          <a:p>
            <a:fld id="{121951CF-A213-43F4-A814-4B757E671BB1}" type="slidenum">
              <a:rPr lang="en-GB" smtClean="0"/>
              <a:t>59</a:t>
            </a:fld>
            <a:endParaRPr lang="en-GB"/>
          </a:p>
        </p:txBody>
      </p:sp>
    </p:spTree>
    <p:extLst>
      <p:ext uri="{BB962C8B-B14F-4D97-AF65-F5344CB8AC3E}">
        <p14:creationId xmlns:p14="http://schemas.microsoft.com/office/powerpoint/2010/main" val="69222964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a:solidFill>
                  <a:srgbClr val="0D1C2B"/>
                </a:solidFill>
                <a:effectLst/>
                <a:latin typeface="Roboto" panose="02000000000000000000" pitchFamily="2" charset="0"/>
              </a:rPr>
              <a:t>Teacher notes:</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An Electrician’s core skill set underpins several low carbon technologies and is highly transferable to emerging occupations supporting the sustainability agenda. A qualified Electrician has the knowledge and skills to safely install electric vehicle charge points (EVCPs), solar/PV panels and other low carbon technologies.  </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Other growth areas, such as smart buildings and the electrification of heat, can utilise the base skills of an Electrician, with additional and </a:t>
            </a:r>
            <a:r>
              <a:rPr lang="en-US" b="0" i="0" err="1">
                <a:solidFill>
                  <a:srgbClr val="0D1C2B"/>
                </a:solidFill>
                <a:effectLst/>
                <a:latin typeface="Roboto" panose="02000000000000000000" pitchFamily="2" charset="0"/>
              </a:rPr>
              <a:t>specialised</a:t>
            </a:r>
            <a:r>
              <a:rPr lang="en-US" b="0" i="0">
                <a:solidFill>
                  <a:srgbClr val="0D1C2B"/>
                </a:solidFill>
                <a:effectLst/>
                <a:latin typeface="Roboto" panose="02000000000000000000" pitchFamily="2" charset="0"/>
              </a:rPr>
              <a:t> upskilling.    </a:t>
            </a:r>
          </a:p>
          <a:p>
            <a:pPr marL="171450" indent="-171450" algn="l">
              <a:buFont typeface="Arial" panose="020B0604020202020204" pitchFamily="34" charset="0"/>
              <a:buChar char="•"/>
            </a:pPr>
            <a:r>
              <a:rPr lang="en-US"/>
              <a:t>Note different apprenticeship routes and entry points across the devolved nations. More information on the ECA website here: https://www.electricalcareers.co.uk/joining-the-industry/training-routes</a:t>
            </a:r>
          </a:p>
          <a:p>
            <a:pPr marL="171450" indent="-171450" algn="l">
              <a:buFont typeface="Arial" panose="020B0604020202020204" pitchFamily="34" charset="0"/>
              <a:buChar char="•"/>
            </a:pPr>
            <a:r>
              <a:rPr lang="en-US"/>
              <a:t>Types of organisations:</a:t>
            </a:r>
          </a:p>
          <a:p>
            <a:pPr marL="628650" lvl="1" indent="-171450">
              <a:buFontTx/>
              <a:buChar char="-"/>
            </a:pPr>
            <a:r>
              <a:rPr lang="en-US"/>
              <a:t>Can be freelance </a:t>
            </a:r>
          </a:p>
          <a:p>
            <a:pPr marL="628650" lvl="1" indent="-171450">
              <a:buFontTx/>
              <a:buChar char="-"/>
            </a:pPr>
            <a:r>
              <a:rPr lang="en-US"/>
              <a:t>Smaller businesses</a:t>
            </a:r>
          </a:p>
          <a:p>
            <a:pPr marL="628650" lvl="1" indent="-171450">
              <a:buFontTx/>
              <a:buChar char="-"/>
            </a:pPr>
            <a:r>
              <a:rPr lang="en-US"/>
              <a:t>Or might be in-house electricians</a:t>
            </a:r>
          </a:p>
        </p:txBody>
      </p:sp>
      <p:sp>
        <p:nvSpPr>
          <p:cNvPr id="4" name="Slide Number Placeholder 3"/>
          <p:cNvSpPr>
            <a:spLocks noGrp="1"/>
          </p:cNvSpPr>
          <p:nvPr>
            <p:ph type="sldNum" sz="quarter" idx="5"/>
          </p:nvPr>
        </p:nvSpPr>
        <p:spPr/>
        <p:txBody>
          <a:bodyPr/>
          <a:lstStyle/>
          <a:p>
            <a:fld id="{FF48D5F7-450A-4C97-A665-3BAF1A7FBEBE}" type="slidenum">
              <a:rPr lang="en-GB" smtClean="0"/>
              <a:t>60</a:t>
            </a:fld>
            <a:endParaRPr lang="en-GB"/>
          </a:p>
        </p:txBody>
      </p:sp>
    </p:spTree>
    <p:extLst>
      <p:ext uri="{BB962C8B-B14F-4D97-AF65-F5344CB8AC3E}">
        <p14:creationId xmlns:p14="http://schemas.microsoft.com/office/powerpoint/2010/main" val="37881345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https://www.youtube.com/watch?v=-ob2OJbBmKc&amp;list=TLGGvhUJ2DVPDcwyMjEwMjAyNQ&amp;t=2s</a:t>
            </a:r>
          </a:p>
        </p:txBody>
      </p:sp>
      <p:sp>
        <p:nvSpPr>
          <p:cNvPr id="4" name="Slide Number Placeholder 3"/>
          <p:cNvSpPr>
            <a:spLocks noGrp="1"/>
          </p:cNvSpPr>
          <p:nvPr>
            <p:ph type="sldNum" sz="quarter" idx="5"/>
          </p:nvPr>
        </p:nvSpPr>
        <p:spPr/>
        <p:txBody>
          <a:bodyPr/>
          <a:lstStyle/>
          <a:p>
            <a:fld id="{121951CF-A213-43F4-A814-4B757E671BB1}" type="slidenum">
              <a:rPr lang="en-GB" smtClean="0"/>
              <a:t>61</a:t>
            </a:fld>
            <a:endParaRPr lang="en-GB"/>
          </a:p>
        </p:txBody>
      </p:sp>
    </p:spTree>
    <p:extLst>
      <p:ext uri="{BB962C8B-B14F-4D97-AF65-F5344CB8AC3E}">
        <p14:creationId xmlns:p14="http://schemas.microsoft.com/office/powerpoint/2010/main" val="280231015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73345-7EE5-A064-CF0B-A890B61489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EAA27B-5774-A2C0-E175-338536FDD7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E53F39-E365-B28C-39EA-48569D1F1BF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a:t>Teacher notes:</a:t>
            </a:r>
          </a:p>
          <a:p>
            <a:pPr marL="171450" indent="-171450" algn="l">
              <a:buFont typeface="Arial" panose="020B0604020202020204" pitchFamily="34" charset="0"/>
              <a:buChar char="•"/>
            </a:pPr>
            <a:r>
              <a:rPr lang="en-US" b="0" i="0">
                <a:solidFill>
                  <a:srgbClr val="FFFFFF"/>
                </a:solidFill>
                <a:effectLst/>
                <a:latin typeface="Roboto" panose="02000000000000000000" pitchFamily="2" charset="0"/>
              </a:rPr>
              <a:t>An Ecologist studies the relationship between animals and plants and the environment in which they live. Their work typically looks at the impact changes to the environment have on the distribution and abundance of different species and how we can manage those impacts to help nature thrive. A generalist Ecologist will have a broad understanding of lots of different species and habitats, but some Ecologists </a:t>
            </a:r>
            <a:r>
              <a:rPr lang="en-US" b="0" i="0" err="1">
                <a:solidFill>
                  <a:srgbClr val="FFFFFF"/>
                </a:solidFill>
                <a:effectLst/>
                <a:latin typeface="Roboto" panose="02000000000000000000" pitchFamily="2" charset="0"/>
              </a:rPr>
              <a:t>specialise</a:t>
            </a:r>
            <a:r>
              <a:rPr lang="en-US" b="0" i="0">
                <a:solidFill>
                  <a:srgbClr val="FFFFFF"/>
                </a:solidFill>
                <a:effectLst/>
                <a:latin typeface="Roboto" panose="02000000000000000000" pitchFamily="2" charset="0"/>
              </a:rPr>
              <a:t> in specific groups of species and habitats, such as mammals or the marine environment.</a:t>
            </a:r>
          </a:p>
          <a:p>
            <a:pPr marL="171450" indent="-171450">
              <a:buFont typeface="Arial" panose="020B0604020202020204" pitchFamily="34" charset="0"/>
              <a:buChar char="•"/>
            </a:pPr>
            <a:r>
              <a:rPr lang="en-US" b="0" i="0">
                <a:solidFill>
                  <a:srgbClr val="0D1C2B"/>
                </a:solidFill>
                <a:effectLst/>
                <a:latin typeface="Roboto" panose="02000000000000000000" pitchFamily="2" charset="0"/>
              </a:rPr>
              <a:t>From starting as a junior Ecologist, your career journey could take different directions depending on the employment sector. </a:t>
            </a:r>
            <a:r>
              <a:rPr lang="en-US" b="0" i="0">
                <a:effectLst/>
                <a:latin typeface="Poppins" panose="00000500000000000000" pitchFamily="2" charset="0"/>
              </a:rPr>
              <a:t>Or, you could go from being an Assistant Ecological Consultant to becoming a Senior Ecologist and then a Principal Ecologist for a big private sector consultancy (or even setting up your own consultancy). </a:t>
            </a:r>
            <a:r>
              <a:rPr lang="en-US">
                <a:effectLst/>
                <a:latin typeface="Poppins" panose="00000500000000000000" pitchFamily="2" charset="0"/>
              </a:rPr>
              <a:t>Another option could involve becoming a local authority ecologist or working for a government department.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Types of organisations:</a:t>
            </a:r>
          </a:p>
          <a:p>
            <a:pPr marL="628650" lvl="1" indent="-171450">
              <a:buFontTx/>
              <a:buChar char="-"/>
            </a:pPr>
            <a:r>
              <a:rPr lang="en-US">
                <a:effectLst/>
                <a:latin typeface="Poppins" panose="00000500000000000000" pitchFamily="2" charset="0"/>
              </a:rPr>
              <a:t>Consultancies</a:t>
            </a:r>
          </a:p>
          <a:p>
            <a:pPr marL="628650" lvl="1" indent="-171450">
              <a:buFontTx/>
              <a:buChar char="-"/>
            </a:pPr>
            <a:r>
              <a:rPr lang="en-US">
                <a:effectLst/>
                <a:latin typeface="Poppins" panose="00000500000000000000" pitchFamily="2" charset="0"/>
              </a:rPr>
              <a:t>Nature-based/conservation charities</a:t>
            </a:r>
          </a:p>
          <a:p>
            <a:pPr marL="628650" lvl="1" indent="-171450">
              <a:buFontTx/>
              <a:buChar char="-"/>
            </a:pPr>
            <a:r>
              <a:rPr lang="en-US">
                <a:effectLst/>
                <a:latin typeface="Poppins" panose="00000500000000000000" pitchFamily="2" charset="0"/>
              </a:rPr>
              <a:t>Construction businesses</a:t>
            </a:r>
          </a:p>
          <a:p>
            <a:br>
              <a:rPr lang="en-US">
                <a:effectLst/>
              </a:rPr>
            </a:br>
            <a:endParaRPr lang="en-US" b="0" i="0">
              <a:effectLst/>
              <a:latin typeface="Poppins" panose="00000500000000000000" pitchFamily="2" charset="0"/>
            </a:endParaRPr>
          </a:p>
          <a:p>
            <a:br>
              <a:rPr lang="en-US" b="0" i="0">
                <a:effectLst/>
                <a:latin typeface="Poppins" panose="00000500000000000000" pitchFamily="2" charset="0"/>
              </a:rPr>
            </a:br>
            <a:endParaRPr lang="en-US" b="0" i="0">
              <a:solidFill>
                <a:srgbClr val="0D1C2B"/>
              </a:solidFill>
              <a:effectLst/>
              <a:latin typeface="Roboto" panose="02000000000000000000" pitchFamily="2" charset="0"/>
            </a:endParaRPr>
          </a:p>
          <a:p>
            <a:br>
              <a:rPr lang="en-US"/>
            </a:br>
            <a:endParaRPr lang="en-GB"/>
          </a:p>
        </p:txBody>
      </p:sp>
      <p:sp>
        <p:nvSpPr>
          <p:cNvPr id="4" name="Slide Number Placeholder 3">
            <a:extLst>
              <a:ext uri="{FF2B5EF4-FFF2-40B4-BE49-F238E27FC236}">
                <a16:creationId xmlns:a16="http://schemas.microsoft.com/office/drawing/2014/main" id="{ACAEAB8C-AA06-2AA0-88E0-243F129BB798}"/>
              </a:ext>
            </a:extLst>
          </p:cNvPr>
          <p:cNvSpPr>
            <a:spLocks noGrp="1"/>
          </p:cNvSpPr>
          <p:nvPr>
            <p:ph type="sldNum" sz="quarter" idx="5"/>
          </p:nvPr>
        </p:nvSpPr>
        <p:spPr/>
        <p:txBody>
          <a:bodyPr/>
          <a:lstStyle/>
          <a:p>
            <a:fld id="{FF48D5F7-450A-4C97-A665-3BAF1A7FBEBE}" type="slidenum">
              <a:rPr lang="en-GB" smtClean="0"/>
              <a:t>62</a:t>
            </a:fld>
            <a:endParaRPr lang="en-GB"/>
          </a:p>
        </p:txBody>
      </p:sp>
    </p:spTree>
    <p:extLst>
      <p:ext uri="{BB962C8B-B14F-4D97-AF65-F5344CB8AC3E}">
        <p14:creationId xmlns:p14="http://schemas.microsoft.com/office/powerpoint/2010/main" val="120210968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https://www.youtube.com/watch?v=RMMzbuKNT_g</a:t>
            </a:r>
          </a:p>
        </p:txBody>
      </p:sp>
      <p:sp>
        <p:nvSpPr>
          <p:cNvPr id="4" name="Slide Number Placeholder 3"/>
          <p:cNvSpPr>
            <a:spLocks noGrp="1"/>
          </p:cNvSpPr>
          <p:nvPr>
            <p:ph type="sldNum" sz="quarter" idx="5"/>
          </p:nvPr>
        </p:nvSpPr>
        <p:spPr/>
        <p:txBody>
          <a:bodyPr/>
          <a:lstStyle/>
          <a:p>
            <a:fld id="{121951CF-A213-43F4-A814-4B757E671BB1}" type="slidenum">
              <a:rPr lang="en-GB" smtClean="0"/>
              <a:t>63</a:t>
            </a:fld>
            <a:endParaRPr lang="en-GB"/>
          </a:p>
        </p:txBody>
      </p:sp>
    </p:spTree>
    <p:extLst>
      <p:ext uri="{BB962C8B-B14F-4D97-AF65-F5344CB8AC3E}">
        <p14:creationId xmlns:p14="http://schemas.microsoft.com/office/powerpoint/2010/main" val="26546824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Teacher notes: Get the students to use show T or F to the statements or thumbs up and thumbs down</a:t>
            </a:r>
          </a:p>
          <a:p>
            <a:endParaRPr lang="en-GB" dirty="0"/>
          </a:p>
          <a:p>
            <a:r>
              <a:rPr lang="en-GB" dirty="0"/>
              <a:t>Examples of projects that might impact hiring in green jobs:</a:t>
            </a:r>
          </a:p>
          <a:p>
            <a:pPr marL="171450" indent="-171450">
              <a:buFontTx/>
              <a:buChar char="-"/>
            </a:pPr>
            <a:r>
              <a:rPr lang="en-GB" dirty="0"/>
              <a:t>New housing developments</a:t>
            </a:r>
          </a:p>
          <a:p>
            <a:pPr marL="171450" indent="-171450">
              <a:buFontTx/>
              <a:buChar char="-"/>
            </a:pPr>
            <a:r>
              <a:rPr lang="en-GB" dirty="0"/>
              <a:t>New solar or wind farms</a:t>
            </a:r>
          </a:p>
          <a:p>
            <a:pPr marL="171450" indent="-171450">
              <a:buFontTx/>
              <a:buChar char="-"/>
            </a:pPr>
            <a:r>
              <a:rPr lang="en-GB" dirty="0"/>
              <a:t>Freeports – which include hydrogen projects</a:t>
            </a:r>
          </a:p>
          <a:p>
            <a:pPr marL="171450" indent="-171450">
              <a:buFontTx/>
              <a:buChar char="-"/>
            </a:pPr>
            <a:r>
              <a:rPr lang="en-GB" dirty="0"/>
              <a:t>New battery storage sites</a:t>
            </a:r>
          </a:p>
          <a:p>
            <a:pPr marL="171450" indent="-171450">
              <a:buFontTx/>
              <a:buChar char="-"/>
            </a:pPr>
            <a:r>
              <a:rPr lang="en-GB" dirty="0"/>
              <a:t>New waste infrastructure</a:t>
            </a:r>
          </a:p>
          <a:p>
            <a:pPr marL="171450" indent="-171450">
              <a:buFontTx/>
              <a:buChar char="-"/>
            </a:pPr>
            <a:r>
              <a:rPr lang="en-GB" dirty="0"/>
              <a:t>New networks coming together on green themes</a:t>
            </a:r>
          </a:p>
          <a:p>
            <a:pPr marL="171450" indent="-171450">
              <a:buFontTx/>
              <a:buChar char="-"/>
            </a:pPr>
            <a:r>
              <a:rPr lang="en-GB" dirty="0"/>
              <a:t>Development of a new green qualification</a:t>
            </a:r>
          </a:p>
          <a:p>
            <a:pPr marL="171450" indent="-171450">
              <a:buFontTx/>
              <a:buChar char="-"/>
            </a:pPr>
            <a:r>
              <a:rPr lang="en-GB" dirty="0"/>
              <a:t>Nature recovery programmes</a:t>
            </a:r>
          </a:p>
          <a:p>
            <a:endParaRPr lang="en-GB" dirty="0"/>
          </a:p>
          <a:p>
            <a:r>
              <a:rPr lang="en-GB" dirty="0"/>
              <a:t>Examples of transferable skills: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Analytical thinking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buFontTx/>
              <a:buChar char="-"/>
            </a:pPr>
            <a:r>
              <a:rPr lang="en-GB" dirty="0"/>
              <a:t>Creativity</a:t>
            </a:r>
          </a:p>
          <a:p>
            <a:pPr marL="171450" indent="-171450">
              <a:buFontTx/>
              <a:buChar char="-"/>
            </a:pPr>
            <a:r>
              <a:rPr lang="en-GB" dirty="0"/>
              <a:t>Critical thinking</a:t>
            </a:r>
          </a:p>
          <a:p>
            <a:pPr marL="171450" indent="-171450">
              <a:buFontTx/>
              <a:buChar char="-"/>
            </a:pPr>
            <a:r>
              <a:rPr lang="en-GB" dirty="0"/>
              <a:t>Effective communication</a:t>
            </a:r>
          </a:p>
          <a:p>
            <a:pPr marL="171450" indent="-171450">
              <a:buFontTx/>
              <a:buChar char="-"/>
            </a:pPr>
            <a:r>
              <a:rPr lang="en-GB" dirty="0"/>
              <a:t>Influencing</a:t>
            </a:r>
          </a:p>
          <a:p>
            <a:pPr marL="171450" indent="-171450">
              <a:buFontTx/>
              <a:buChar char="-"/>
            </a:pPr>
            <a:r>
              <a:rPr lang="en-GB" dirty="0"/>
              <a:t>Innovating</a:t>
            </a:r>
          </a:p>
          <a:p>
            <a:pPr marL="171450" indent="-171450">
              <a:buFontTx/>
              <a:buChar char="-"/>
            </a:pPr>
            <a:r>
              <a:rPr lang="en-GB" dirty="0"/>
              <a:t>Leadership</a:t>
            </a:r>
          </a:p>
          <a:p>
            <a:pPr marL="171450" indent="-171450">
              <a:buFontTx/>
              <a:buChar char="-"/>
            </a:pPr>
            <a:r>
              <a:rPr lang="en-GB" dirty="0"/>
              <a:t>Listening</a:t>
            </a:r>
          </a:p>
          <a:p>
            <a:pPr marL="171450" indent="-171450">
              <a:buFontTx/>
              <a:buChar char="-"/>
            </a:pPr>
            <a:r>
              <a:rPr lang="en-GB" dirty="0"/>
              <a:t>Management</a:t>
            </a:r>
          </a:p>
          <a:p>
            <a:pPr marL="171450" indent="-171450">
              <a:buFontTx/>
              <a:buChar char="-"/>
            </a:pPr>
            <a:r>
              <a:rPr lang="en-GB" dirty="0"/>
              <a:t>Presenting</a:t>
            </a:r>
          </a:p>
          <a:p>
            <a:pPr marL="171450" indent="-171450">
              <a:buFontTx/>
              <a:buChar char="-"/>
            </a:pPr>
            <a:r>
              <a:rPr lang="en-GB" dirty="0"/>
              <a:t>Prioritising</a:t>
            </a:r>
          </a:p>
          <a:p>
            <a:pPr marL="171450" indent="-171450">
              <a:buFontTx/>
              <a:buChar char="-"/>
            </a:pPr>
            <a:r>
              <a:rPr lang="en-GB" dirty="0"/>
              <a:t>Relationship development</a:t>
            </a:r>
          </a:p>
          <a:p>
            <a:pPr marL="171450" indent="-171450">
              <a:buFontTx/>
              <a:buChar char="-"/>
            </a:pPr>
            <a:r>
              <a:rPr lang="en-GB" dirty="0"/>
              <a:t>Resilience</a:t>
            </a:r>
          </a:p>
          <a:p>
            <a:pPr marL="171450" indent="-171450">
              <a:buFontTx/>
              <a:buChar char="-"/>
            </a:pPr>
            <a:r>
              <a:rPr lang="en-GB" dirty="0"/>
              <a:t>Stakeholder engagement</a:t>
            </a:r>
          </a:p>
          <a:p>
            <a:pPr marL="171450" indent="-171450">
              <a:buFontTx/>
              <a:buChar char="-"/>
            </a:pPr>
            <a:r>
              <a:rPr lang="en-GB" dirty="0"/>
              <a:t>Collaborating</a:t>
            </a:r>
          </a:p>
          <a:p>
            <a:pPr marL="171450" indent="-171450">
              <a:buFontTx/>
              <a:buChar char="-"/>
            </a:pPr>
            <a:endParaRPr lang="en-GB" dirty="0"/>
          </a:p>
        </p:txBody>
      </p:sp>
      <p:sp>
        <p:nvSpPr>
          <p:cNvPr id="4" name="Slide Number Placeholder 3"/>
          <p:cNvSpPr>
            <a:spLocks noGrp="1"/>
          </p:cNvSpPr>
          <p:nvPr>
            <p:ph type="sldNum" sz="quarter" idx="5"/>
          </p:nvPr>
        </p:nvSpPr>
        <p:spPr/>
        <p:txBody>
          <a:bodyPr/>
          <a:lstStyle/>
          <a:p>
            <a:fld id="{FF48D5F7-450A-4C97-A665-3BAF1A7FBEBE}" type="slidenum">
              <a:rPr lang="en-GB" smtClean="0"/>
              <a:t>64</a:t>
            </a:fld>
            <a:endParaRPr lang="en-GB"/>
          </a:p>
        </p:txBody>
      </p:sp>
    </p:spTree>
    <p:extLst>
      <p:ext uri="{BB962C8B-B14F-4D97-AF65-F5344CB8AC3E}">
        <p14:creationId xmlns:p14="http://schemas.microsoft.com/office/powerpoint/2010/main" val="220401972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a:solidFill>
                  <a:srgbClr val="0D1C2B"/>
                </a:solidFill>
                <a:effectLst/>
                <a:latin typeface="Roboto" panose="02000000000000000000" pitchFamily="2" charset="0"/>
              </a:rPr>
              <a:t>Teacher notes:</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Reforestation is a key solution to the climate crisis. Trees play an important part in protecting our biodiversity and animal habitats, and can enhance our ecology. They are vital to our mental and physical well-being and support a low carbon economy by naturally absorbing and storing carbon.</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Sustainable forest management is the responsibility of ensuring that woodland and forest areas are protected and sustained through the practical application of considered and careful forestry activities. It also involves enabling and addressing the correct social, environmental and economic balance for the future health and maintenance of the forest.</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Can see more detail on different apprenticeship routes across the various devolved nations at https://www.lantra.co.uk/careers/JobProfile/JobProfileDetails/66 </a:t>
            </a:r>
          </a:p>
          <a:p>
            <a:pPr marL="171450" indent="-171450" algn="l">
              <a:buFont typeface="Arial" panose="020B0604020202020204" pitchFamily="34" charset="0"/>
              <a:buChar char="•"/>
            </a:pPr>
            <a:r>
              <a:rPr lang="en-US" b="0" i="0">
                <a:solidFill>
                  <a:srgbClr val="0D1C2B"/>
                </a:solidFill>
                <a:effectLst/>
                <a:latin typeface="Roboto" panose="02000000000000000000" pitchFamily="2" charset="0"/>
              </a:rPr>
              <a:t>Examples of companies that would hire these roles: </a:t>
            </a:r>
          </a:p>
          <a:p>
            <a:pPr marL="628650" lvl="1" indent="-171450" algn="l">
              <a:buFontTx/>
              <a:buChar char="-"/>
            </a:pPr>
            <a:r>
              <a:rPr lang="en-US" b="0" i="0">
                <a:solidFill>
                  <a:srgbClr val="0D1C2B"/>
                </a:solidFill>
                <a:effectLst/>
                <a:latin typeface="Roboto" panose="02000000000000000000" pitchFamily="2" charset="0"/>
              </a:rPr>
              <a:t>Charities and not for profits</a:t>
            </a:r>
          </a:p>
          <a:p>
            <a:pPr marL="628650" lvl="1" indent="-171450" algn="l">
              <a:buFontTx/>
              <a:buChar char="-"/>
            </a:pPr>
            <a:r>
              <a:rPr lang="en-US" b="0" i="0">
                <a:solidFill>
                  <a:srgbClr val="0D1C2B"/>
                </a:solidFill>
                <a:effectLst/>
                <a:latin typeface="Roboto" panose="02000000000000000000" pitchFamily="2" charset="0"/>
              </a:rPr>
              <a:t>Forestry Commission ( a non-ministerial government department) or potentially local authorities, or Forestry England</a:t>
            </a:r>
          </a:p>
          <a:p>
            <a:pPr marL="628650" lvl="1" indent="-171450" algn="l">
              <a:buFontTx/>
              <a:buChar char="-"/>
            </a:pPr>
            <a:r>
              <a:rPr lang="en-US" b="0" i="0">
                <a:solidFill>
                  <a:srgbClr val="0D1C2B"/>
                </a:solidFill>
                <a:effectLst/>
                <a:latin typeface="Roboto" panose="02000000000000000000" pitchFamily="2" charset="0"/>
              </a:rPr>
              <a:t>Estates</a:t>
            </a:r>
          </a:p>
          <a:p>
            <a:pPr marL="628650" lvl="1" indent="-171450" algn="l">
              <a:buFontTx/>
              <a:buChar char="-"/>
            </a:pPr>
            <a:r>
              <a:rPr lang="en-US" b="0" i="0">
                <a:solidFill>
                  <a:srgbClr val="0D1C2B"/>
                </a:solidFill>
                <a:effectLst/>
                <a:latin typeface="Roboto" panose="02000000000000000000" pitchFamily="2" charset="0"/>
              </a:rPr>
              <a:t>Tree surgeon organisations</a:t>
            </a:r>
          </a:p>
          <a:p>
            <a:pPr marL="628650" lvl="1" indent="-171450" algn="l">
              <a:buFontTx/>
              <a:buChar char="-"/>
            </a:pPr>
            <a:r>
              <a:rPr lang="en-US" b="0" i="0">
                <a:solidFill>
                  <a:srgbClr val="0D1C2B"/>
                </a:solidFill>
                <a:effectLst/>
                <a:latin typeface="Roboto" panose="02000000000000000000" pitchFamily="2" charset="0"/>
              </a:rPr>
              <a:t>Businesses contracted for woodlands</a:t>
            </a:r>
          </a:p>
          <a:p>
            <a:endParaRPr lang="en-GB"/>
          </a:p>
        </p:txBody>
      </p:sp>
      <p:sp>
        <p:nvSpPr>
          <p:cNvPr id="4" name="Slide Number Placeholder 3"/>
          <p:cNvSpPr>
            <a:spLocks noGrp="1"/>
          </p:cNvSpPr>
          <p:nvPr>
            <p:ph type="sldNum" sz="quarter" idx="5"/>
          </p:nvPr>
        </p:nvSpPr>
        <p:spPr/>
        <p:txBody>
          <a:bodyPr/>
          <a:lstStyle/>
          <a:p>
            <a:fld id="{FF48D5F7-450A-4C97-A665-3BAF1A7FBEBE}" type="slidenum">
              <a:rPr lang="en-GB" smtClean="0"/>
              <a:t>65</a:t>
            </a:fld>
            <a:endParaRPr lang="en-GB"/>
          </a:p>
        </p:txBody>
      </p:sp>
    </p:spTree>
    <p:extLst>
      <p:ext uri="{BB962C8B-B14F-4D97-AF65-F5344CB8AC3E}">
        <p14:creationId xmlns:p14="http://schemas.microsoft.com/office/powerpoint/2010/main" val="198054383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a:solidFill>
                  <a:srgbClr val="FFFFFF"/>
                </a:solidFill>
                <a:effectLst/>
                <a:latin typeface="Roboto" panose="02000000000000000000" pitchFamily="2" charset="0"/>
              </a:rPr>
              <a:t>Temple is a proud, independent SME. Purpose driven to make a meaningful environmental and social difference, it is a certified B Corporation, which means the organisation has been officially </a:t>
            </a:r>
            <a:r>
              <a:rPr lang="en-US" b="0" i="0" err="1">
                <a:solidFill>
                  <a:srgbClr val="FFFFFF"/>
                </a:solidFill>
                <a:effectLst/>
                <a:latin typeface="Roboto" panose="02000000000000000000" pitchFamily="2" charset="0"/>
              </a:rPr>
              <a:t>recognised</a:t>
            </a:r>
            <a:r>
              <a:rPr lang="en-US" b="0" i="0">
                <a:solidFill>
                  <a:srgbClr val="FFFFFF"/>
                </a:solidFill>
                <a:effectLst/>
                <a:latin typeface="Roboto" panose="02000000000000000000" pitchFamily="2" charset="0"/>
              </a:rPr>
              <a:t> as one that balances profit with people and the planet.</a:t>
            </a:r>
          </a:p>
          <a:p>
            <a:br>
              <a:rPr lang="en-US"/>
            </a:br>
            <a:r>
              <a:rPr lang="en-US" b="0" i="0">
                <a:solidFill>
                  <a:srgbClr val="FFFFFF"/>
                </a:solidFill>
                <a:effectLst/>
                <a:latin typeface="Roboto" panose="02000000000000000000" pitchFamily="2" charset="0"/>
              </a:rPr>
              <a:t>Harry Jarvis, who has a Master’s in Environment Management, joined Temple in 2021. Harry says he benefits from working at a company large enough to attract the sector’s best talent, but small enough to maintain a collegiate approach to its work.</a:t>
            </a:r>
          </a:p>
          <a:p>
            <a:br>
              <a:rPr lang="en-US"/>
            </a:br>
            <a:endParaRPr lang="en-GB"/>
          </a:p>
        </p:txBody>
      </p:sp>
      <p:sp>
        <p:nvSpPr>
          <p:cNvPr id="4" name="Slide Number Placeholder 3"/>
          <p:cNvSpPr>
            <a:spLocks noGrp="1"/>
          </p:cNvSpPr>
          <p:nvPr>
            <p:ph type="sldNum" sz="quarter" idx="5"/>
          </p:nvPr>
        </p:nvSpPr>
        <p:spPr/>
        <p:txBody>
          <a:bodyPr/>
          <a:lstStyle/>
          <a:p>
            <a:fld id="{121951CF-A213-43F4-A814-4B757E671BB1}" type="slidenum">
              <a:rPr lang="en-GB" smtClean="0"/>
              <a:t>66</a:t>
            </a:fld>
            <a:endParaRPr lang="en-GB"/>
          </a:p>
        </p:txBody>
      </p:sp>
    </p:spTree>
    <p:extLst>
      <p:ext uri="{BB962C8B-B14F-4D97-AF65-F5344CB8AC3E}">
        <p14:creationId xmlns:p14="http://schemas.microsoft.com/office/powerpoint/2010/main" val="234780104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pPr marL="228600" indent="-228600">
              <a:buAutoNum type="arabicPeriod"/>
            </a:pPr>
            <a:r>
              <a:rPr lang="en-GB" dirty="0"/>
              <a:t>Dependent on location</a:t>
            </a:r>
          </a:p>
          <a:p>
            <a:pPr marL="228600" indent="-228600">
              <a:buAutoNum type="arabicPeriod"/>
            </a:pPr>
            <a:r>
              <a:rPr lang="en-GB" b="0" i="0" dirty="0">
                <a:solidFill>
                  <a:srgbClr val="CEFFB6"/>
                </a:solidFill>
                <a:effectLst/>
                <a:latin typeface="Poppins" panose="00000500000000000000" pitchFamily="2" charset="0"/>
              </a:rPr>
              <a:t>Examples:</a:t>
            </a:r>
          </a:p>
          <a:p>
            <a:pPr marL="685800" lvl="1" indent="-228600">
              <a:buFont typeface="Arial" panose="020B0604020202020204" pitchFamily="34" charset="0"/>
              <a:buChar char="•"/>
            </a:pPr>
            <a:r>
              <a:rPr lang="en-GB" b="0" i="0" dirty="0">
                <a:solidFill>
                  <a:srgbClr val="CEFFB6"/>
                </a:solidFill>
                <a:effectLst/>
                <a:latin typeface="Poppins" panose="00000500000000000000" pitchFamily="2" charset="0"/>
              </a:rPr>
              <a:t>Cost: the demand for repair, maintenance and retrofit work on pre-1919 buildings is estimated at around £28 bn per year. Lots of these buildings may be owned by not-for-profits or charities as well, where there is limited resource/funding</a:t>
            </a:r>
          </a:p>
          <a:p>
            <a:pPr marL="685800" lvl="1" indent="-228600">
              <a:buFont typeface="Arial" panose="020B0604020202020204" pitchFamily="34" charset="0"/>
              <a:buChar char="•"/>
            </a:pPr>
            <a:r>
              <a:rPr lang="en-GB" b="0" i="0" dirty="0">
                <a:solidFill>
                  <a:srgbClr val="CEFFB6"/>
                </a:solidFill>
                <a:effectLst/>
                <a:latin typeface="Poppins" panose="00000500000000000000" pitchFamily="2" charset="0"/>
              </a:rPr>
              <a:t>Having enough skilled workers that specialise in these types of building</a:t>
            </a:r>
          </a:p>
          <a:p>
            <a:pPr marL="685800" lvl="1" indent="-228600">
              <a:buFont typeface="Arial" panose="020B0604020202020204" pitchFamily="34" charset="0"/>
              <a:buChar char="•"/>
            </a:pPr>
            <a:r>
              <a:rPr lang="en-GB" b="0" i="0" dirty="0">
                <a:solidFill>
                  <a:srgbClr val="CEFFB6"/>
                </a:solidFill>
                <a:effectLst/>
                <a:latin typeface="Poppins" panose="00000500000000000000" pitchFamily="2" charset="0"/>
              </a:rPr>
              <a:t>Arguments for and against new build vs. retrofitting older buildings</a:t>
            </a:r>
          </a:p>
          <a:p>
            <a:pPr marL="685800" lvl="1" indent="-228600">
              <a:buFont typeface="Arial" panose="020B0604020202020204" pitchFamily="34" charset="0"/>
              <a:buChar char="•"/>
            </a:pPr>
            <a:r>
              <a:rPr lang="en-GB" b="0" i="0" dirty="0">
                <a:solidFill>
                  <a:srgbClr val="CEFFB6"/>
                </a:solidFill>
                <a:effectLst/>
                <a:latin typeface="Poppins" panose="00000500000000000000" pitchFamily="2" charset="0"/>
              </a:rPr>
              <a:t>Depending on the building, it might require special permissions to do certain work</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kern="1200" dirty="0">
                <a:solidFill>
                  <a:srgbClr val="CEFFB6"/>
                </a:solidFill>
                <a:effectLst/>
                <a:latin typeface="Poppins" panose="00000500000000000000" pitchFamily="2" charset="0"/>
                <a:ea typeface="+mn-ea"/>
                <a:cs typeface="+mn-cs"/>
              </a:rPr>
              <a:t>Students</a:t>
            </a:r>
            <a:r>
              <a:rPr lang="en-GB" dirty="0"/>
              <a:t>’ perspective – ideas might include:</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Get to work with interesting buildings that have been around for a very long time</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Varied in terms of the buildings that you work with</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More hands-on work</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It’s very dependent on the role, but relevant subjects could include science-based subjects or maths, different certificates in various construction skills, level 5 qualification in retrofit coordination, construction higher nationals. Architecture or civil engineering degrees at university might be an option.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dirty="0"/>
          </a:p>
          <a:p>
            <a:pPr marL="457200" lvl="1" indent="0">
              <a:buFont typeface="Arial" panose="020B0604020202020204" pitchFamily="34" charset="0"/>
              <a:buNone/>
            </a:pPr>
            <a:endParaRPr lang="en-GB" b="0" i="0" dirty="0">
              <a:solidFill>
                <a:srgbClr val="CEFFB6"/>
              </a:solidFill>
              <a:effectLst/>
              <a:latin typeface="Poppins" panose="00000500000000000000" pitchFamily="2" charset="0"/>
            </a:endParaRPr>
          </a:p>
          <a:p>
            <a:pPr>
              <a:buNone/>
            </a:pPr>
            <a:br>
              <a:rPr lang="en-GB" b="0" i="0" dirty="0">
                <a:solidFill>
                  <a:srgbClr val="CEFFB6"/>
                </a:solidFill>
                <a:effectLst/>
                <a:latin typeface="Poppins" panose="00000500000000000000" pitchFamily="2" charset="0"/>
              </a:rPr>
            </a:br>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67</a:t>
            </a:fld>
            <a:endParaRPr lang="en-GB"/>
          </a:p>
        </p:txBody>
      </p:sp>
    </p:spTree>
    <p:extLst>
      <p:ext uri="{BB962C8B-B14F-4D97-AF65-F5344CB8AC3E}">
        <p14:creationId xmlns:p14="http://schemas.microsoft.com/office/powerpoint/2010/main" val="173865977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C8FB7-6B6A-7742-945C-CCF019214F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C4FAD3-0D02-DEF9-8511-7A931627DB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93CEB3-BA2F-F211-603D-35EEB007E4C5}"/>
              </a:ext>
            </a:extLst>
          </p:cNvPr>
          <p:cNvSpPr>
            <a:spLocks noGrp="1"/>
          </p:cNvSpPr>
          <p:nvPr>
            <p:ph type="body" idx="1"/>
          </p:nvPr>
        </p:nvSpPr>
        <p:spPr/>
        <p:txBody>
          <a:bodyPr/>
          <a:lstStyle/>
          <a:p>
            <a:pPr algn="l"/>
            <a:r>
              <a:rPr lang="en-US" b="0" i="0">
                <a:solidFill>
                  <a:srgbClr val="FFFFFF"/>
                </a:solidFill>
                <a:effectLst/>
                <a:latin typeface="Roboto" panose="02000000000000000000" pitchFamily="2" charset="0"/>
              </a:rPr>
              <a:t>Temple is a proud, independent SME. Purpose driven to make a meaningful environmental and social difference, it is a certified B Corporation, which means the organisation has been officially </a:t>
            </a:r>
            <a:r>
              <a:rPr lang="en-US" b="0" i="0" err="1">
                <a:solidFill>
                  <a:srgbClr val="FFFFFF"/>
                </a:solidFill>
                <a:effectLst/>
                <a:latin typeface="Roboto" panose="02000000000000000000" pitchFamily="2" charset="0"/>
              </a:rPr>
              <a:t>recognised</a:t>
            </a:r>
            <a:r>
              <a:rPr lang="en-US" b="0" i="0">
                <a:solidFill>
                  <a:srgbClr val="FFFFFF"/>
                </a:solidFill>
                <a:effectLst/>
                <a:latin typeface="Roboto" panose="02000000000000000000" pitchFamily="2" charset="0"/>
              </a:rPr>
              <a:t> as one that balances profit with people and the planet.</a:t>
            </a:r>
          </a:p>
          <a:p>
            <a:br>
              <a:rPr lang="en-US"/>
            </a:br>
            <a:r>
              <a:rPr lang="en-US" b="0" i="0">
                <a:solidFill>
                  <a:srgbClr val="FFFFFF"/>
                </a:solidFill>
                <a:effectLst/>
                <a:latin typeface="Roboto" panose="02000000000000000000" pitchFamily="2" charset="0"/>
              </a:rPr>
              <a:t>Harry Jarvis, who has a Master’s in Environment Management, joined Temple in 2021. Harry says he benefits from working at a company large enough to attract the sector’s best talent, but small enough to maintain a collegiate approach to its work.</a:t>
            </a:r>
          </a:p>
          <a:p>
            <a:br>
              <a:rPr lang="en-US"/>
            </a:br>
            <a:endParaRPr lang="en-GB"/>
          </a:p>
        </p:txBody>
      </p:sp>
      <p:sp>
        <p:nvSpPr>
          <p:cNvPr id="4" name="Slide Number Placeholder 3">
            <a:extLst>
              <a:ext uri="{FF2B5EF4-FFF2-40B4-BE49-F238E27FC236}">
                <a16:creationId xmlns:a16="http://schemas.microsoft.com/office/drawing/2014/main" id="{539FAC97-529B-82D3-1766-A67259A3970E}"/>
              </a:ext>
            </a:extLst>
          </p:cNvPr>
          <p:cNvSpPr>
            <a:spLocks noGrp="1"/>
          </p:cNvSpPr>
          <p:nvPr>
            <p:ph type="sldNum" sz="quarter" idx="5"/>
          </p:nvPr>
        </p:nvSpPr>
        <p:spPr/>
        <p:txBody>
          <a:bodyPr/>
          <a:lstStyle/>
          <a:p>
            <a:fld id="{121951CF-A213-43F4-A814-4B757E671BB1}" type="slidenum">
              <a:rPr lang="en-GB" smtClean="0"/>
              <a:t>68</a:t>
            </a:fld>
            <a:endParaRPr lang="en-GB"/>
          </a:p>
        </p:txBody>
      </p:sp>
    </p:spTree>
    <p:extLst>
      <p:ext uri="{BB962C8B-B14F-4D97-AF65-F5344CB8AC3E}">
        <p14:creationId xmlns:p14="http://schemas.microsoft.com/office/powerpoint/2010/main" val="27907697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Teacher notes:</a:t>
            </a:r>
          </a:p>
          <a:p>
            <a:pPr marL="228600" indent="-228600">
              <a:buAutoNum type="arabicPeriod"/>
            </a:pPr>
            <a:r>
              <a:rPr lang="en-GB"/>
              <a:t>Ideas may include:</a:t>
            </a:r>
          </a:p>
          <a:p>
            <a:pPr marL="685800" lvl="1" indent="-228600">
              <a:buFont typeface="Arial" panose="020B0604020202020204" pitchFamily="34" charset="0"/>
              <a:buChar char="•"/>
            </a:pPr>
            <a:r>
              <a:rPr lang="en-GB"/>
              <a:t>Understand how bat behaviour changes over time</a:t>
            </a:r>
          </a:p>
          <a:p>
            <a:pPr marL="685800" lvl="1" indent="-228600">
              <a:buFont typeface="Arial" panose="020B0604020202020204" pitchFamily="34" charset="0"/>
              <a:buChar char="•"/>
            </a:pPr>
            <a:r>
              <a:rPr lang="en-GB"/>
              <a:t>Bats are important to our ecosystem because they pollinate and also help to control insect numbers. They also disperse seeds to help maintain forests or healthy plant communities</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Therefore if there are bats living in certain places, you may not be able to build there or disturb the family</a:t>
            </a:r>
          </a:p>
          <a:p>
            <a:pPr marL="228600" indent="-228600">
              <a:buAutoNum type="arabicPeriod"/>
            </a:pPr>
            <a:r>
              <a:rPr lang="en-GB"/>
              <a:t>Small org: exposure across the business and working with people at different levels / Larger: might be more opportunities to progress up the career ladder, or try different teams and roles. Lots of colleagues for support</a:t>
            </a:r>
          </a:p>
          <a:p>
            <a:pPr marL="228600" indent="-228600">
              <a:buAutoNum type="arabicPeriod"/>
            </a:pPr>
            <a:r>
              <a:rPr lang="en-GB"/>
              <a:t>Students’ perspective – ideas might include:</a:t>
            </a:r>
          </a:p>
          <a:p>
            <a:pPr marL="685800" lvl="1" indent="-228600">
              <a:buFont typeface="Arial" panose="020B0604020202020204" pitchFamily="34" charset="0"/>
              <a:buChar char="•"/>
            </a:pPr>
            <a:r>
              <a:rPr lang="en-GB"/>
              <a:t>Climbing trees</a:t>
            </a:r>
          </a:p>
          <a:p>
            <a:pPr marL="685800" lvl="1" indent="-228600">
              <a:buFont typeface="Arial" panose="020B0604020202020204" pitchFamily="34" charset="0"/>
              <a:buChar char="•"/>
            </a:pPr>
            <a:r>
              <a:rPr lang="en-GB"/>
              <a:t>Working with animals</a:t>
            </a:r>
          </a:p>
          <a:p>
            <a:pPr marL="685800" lvl="1" indent="-228600">
              <a:buFont typeface="Arial" panose="020B0604020202020204" pitchFamily="34" charset="0"/>
              <a:buChar char="•"/>
            </a:pPr>
            <a:r>
              <a:rPr lang="en-GB"/>
              <a:t>Working with nature</a:t>
            </a:r>
          </a:p>
          <a:p>
            <a:pPr marL="685800" lvl="1" indent="-228600">
              <a:buFont typeface="Arial" panose="020B0604020202020204" pitchFamily="34" charset="0"/>
              <a:buChar char="•"/>
            </a:pPr>
            <a:r>
              <a:rPr lang="en-GB"/>
              <a:t>Smaller team to work with</a:t>
            </a:r>
          </a:p>
          <a:p>
            <a:pPr marL="228600" indent="-228600">
              <a:buAutoNum type="arabicPeriod"/>
            </a:pPr>
            <a:r>
              <a:rPr lang="en-GB"/>
              <a:t>Relevant subjects could include biology, geography, other science subjects, maths, environmental science. You can study some of the following courses at university: </a:t>
            </a:r>
            <a:r>
              <a:rPr lang="en-GB" b="0" i="0">
                <a:solidFill>
                  <a:srgbClr val="0B0C0C"/>
                </a:solidFill>
                <a:effectLst/>
                <a:latin typeface="GDS Transport"/>
              </a:rPr>
              <a:t>ecology, conservation, marine or plant biology, environmental science or zoology. There are also lots of relevant apprenticeships available.</a:t>
            </a:r>
          </a:p>
          <a:p>
            <a:pPr marL="228600" indent="-228600">
              <a:buAutoNum type="arabicPeriod"/>
            </a:pPr>
            <a:endParaRPr lang="en-GB"/>
          </a:p>
        </p:txBody>
      </p:sp>
      <p:sp>
        <p:nvSpPr>
          <p:cNvPr id="4" name="Slide Number Placeholder 3"/>
          <p:cNvSpPr>
            <a:spLocks noGrp="1"/>
          </p:cNvSpPr>
          <p:nvPr>
            <p:ph type="sldNum" sz="quarter" idx="5"/>
          </p:nvPr>
        </p:nvSpPr>
        <p:spPr/>
        <p:txBody>
          <a:bodyPr/>
          <a:lstStyle/>
          <a:p>
            <a:fld id="{121951CF-A213-43F4-A814-4B757E671BB1}" type="slidenum">
              <a:rPr lang="en-GB" smtClean="0"/>
              <a:t>69</a:t>
            </a:fld>
            <a:endParaRPr lang="en-GB"/>
          </a:p>
        </p:txBody>
      </p:sp>
    </p:spTree>
    <p:extLst>
      <p:ext uri="{BB962C8B-B14F-4D97-AF65-F5344CB8AC3E}">
        <p14:creationId xmlns:p14="http://schemas.microsoft.com/office/powerpoint/2010/main" val="329659593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a:solidFill>
                  <a:srgbClr val="FFFFFF"/>
                </a:solidFill>
                <a:effectLst/>
                <a:latin typeface="Roboto" panose="02000000000000000000" pitchFamily="2" charset="0"/>
              </a:rPr>
              <a:t>Launched in 2009, OVO is an energy supplier on a journey to zero carbon, helping to make energy cheaper, greener and simpler for more than a million members.</a:t>
            </a:r>
          </a:p>
          <a:p>
            <a:pPr algn="l"/>
            <a:br>
              <a:rPr lang="en-US"/>
            </a:br>
            <a:r>
              <a:rPr lang="en-GB" b="0" i="0">
                <a:solidFill>
                  <a:srgbClr val="FFFFFF"/>
                </a:solidFill>
                <a:effectLst/>
                <a:latin typeface="Roboto" panose="02000000000000000000" pitchFamily="2" charset="0"/>
              </a:rPr>
              <a:t>Reena Dosanjh is a Senior Product Marketing Manager at OVO Energy in Bristol.  A storyteller, with a degree in Journalism, Media and Cultural Studies, Reena uses her marketing skills to communicate with OVO Energy’s stakeholders and customers about the company’s green products and services.      </a:t>
            </a:r>
          </a:p>
          <a:p>
            <a:endParaRPr lang="en-GB"/>
          </a:p>
        </p:txBody>
      </p:sp>
      <p:sp>
        <p:nvSpPr>
          <p:cNvPr id="4" name="Slide Number Placeholder 3"/>
          <p:cNvSpPr>
            <a:spLocks noGrp="1"/>
          </p:cNvSpPr>
          <p:nvPr>
            <p:ph type="sldNum" sz="quarter" idx="5"/>
          </p:nvPr>
        </p:nvSpPr>
        <p:spPr/>
        <p:txBody>
          <a:bodyPr/>
          <a:lstStyle/>
          <a:p>
            <a:fld id="{121951CF-A213-43F4-A814-4B757E671BB1}" type="slidenum">
              <a:rPr lang="en-GB" smtClean="0"/>
              <a:t>70</a:t>
            </a:fld>
            <a:endParaRPr lang="en-GB"/>
          </a:p>
        </p:txBody>
      </p:sp>
    </p:spTree>
    <p:extLst>
      <p:ext uri="{BB962C8B-B14F-4D97-AF65-F5344CB8AC3E}">
        <p14:creationId xmlns:p14="http://schemas.microsoft.com/office/powerpoint/2010/main" val="17044231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Teacher notes:</a:t>
            </a:r>
          </a:p>
          <a:p>
            <a:pPr marL="228600" indent="-228600">
              <a:buFont typeface="+mj-lt"/>
              <a:buAutoNum type="arabicPeriod"/>
            </a:pPr>
            <a:r>
              <a:rPr lang="en-GB"/>
              <a:t>Provides a framework and targets to work towards on their own carbon bring, unites employees in a common goal, good for brand reputation and supports local communities, upskills employees and customers</a:t>
            </a:r>
          </a:p>
          <a:p>
            <a:pPr marL="228600" indent="-228600">
              <a:buFont typeface="+mj-lt"/>
              <a:buAutoNum type="arabicPeriod"/>
            </a:pPr>
            <a:r>
              <a:rPr lang="en-GB"/>
              <a:t>Sustainability team, engineers, electricians, legal team, energy assessors, data analysts, designers, </a:t>
            </a:r>
          </a:p>
          <a:p>
            <a:pPr marL="228600" indent="-228600">
              <a:buFont typeface="+mj-lt"/>
              <a:buAutoNum type="arabicPeriod"/>
            </a:pPr>
            <a:r>
              <a:rPr lang="en-GB"/>
              <a:t>Salary, location, career progression, support to further your learning (e.g. training)</a:t>
            </a:r>
          </a:p>
          <a:p>
            <a:pPr marL="228600" indent="-228600">
              <a:buAutoNum type="arabicPeriod"/>
            </a:pPr>
            <a:r>
              <a:rPr lang="en-GB"/>
              <a:t>Students’ perspective – ideas might include:</a:t>
            </a:r>
          </a:p>
          <a:p>
            <a:pPr marL="685800" lvl="1" indent="-228600">
              <a:buFont typeface="Arial" panose="020B0604020202020204" pitchFamily="34" charset="0"/>
              <a:buChar char="•"/>
            </a:pPr>
            <a:r>
              <a:rPr lang="en-GB"/>
              <a:t>Can be creative</a:t>
            </a:r>
          </a:p>
          <a:p>
            <a:pPr marL="685800" lvl="1" indent="-228600">
              <a:buFont typeface="Arial" panose="020B0604020202020204" pitchFamily="34" charset="0"/>
              <a:buChar char="•"/>
            </a:pPr>
            <a:r>
              <a:rPr lang="en-GB"/>
              <a:t>But might also require technical skills</a:t>
            </a:r>
          </a:p>
          <a:p>
            <a:pPr marL="685800" lvl="1" indent="-228600">
              <a:buFont typeface="Arial" panose="020B0604020202020204" pitchFamily="34" charset="0"/>
              <a:buChar char="•"/>
            </a:pPr>
            <a:r>
              <a:rPr lang="en-GB"/>
              <a:t>Work with lots of teams across the business</a:t>
            </a:r>
          </a:p>
          <a:p>
            <a:pPr marL="685800" lvl="1" indent="-228600">
              <a:buFont typeface="Arial" panose="020B0604020202020204" pitchFamily="34" charset="0"/>
              <a:buChar char="•"/>
            </a:pPr>
            <a:r>
              <a:rPr lang="en-GB"/>
              <a:t>Can involve event organisation</a:t>
            </a:r>
          </a:p>
          <a:p>
            <a:pPr marL="685800" lvl="1" indent="-228600">
              <a:buFont typeface="Arial" panose="020B0604020202020204" pitchFamily="34" charset="0"/>
              <a:buChar char="•"/>
            </a:pPr>
            <a:r>
              <a:rPr lang="en-GB"/>
              <a:t>Lots of different roles across marketing, including at entry level</a:t>
            </a:r>
          </a:p>
          <a:p>
            <a:pPr marL="685800" lvl="1" indent="-228600">
              <a:buFont typeface="Arial" panose="020B0604020202020204" pitchFamily="34" charset="0"/>
              <a:buChar char="•"/>
            </a:pPr>
            <a:r>
              <a:rPr lang="en-GB"/>
              <a:t>Very up to date with what the organisation is doing</a:t>
            </a:r>
          </a:p>
          <a:p>
            <a:pPr marL="228600" indent="-228600">
              <a:buFont typeface="+mj-lt"/>
              <a:buAutoNum type="arabicPeriod"/>
            </a:pPr>
            <a:r>
              <a:rPr lang="en-GB"/>
              <a:t>This could be very varied, but relevant subjects could include business studies, as well as art/design, English language and English literature</a:t>
            </a:r>
          </a:p>
          <a:p>
            <a:pPr marL="457200" lvl="1" indent="0">
              <a:buFont typeface="+mj-lt"/>
              <a:buNone/>
            </a:pPr>
            <a:endParaRPr lang="en-GB"/>
          </a:p>
          <a:p>
            <a:pPr marL="457200" lvl="1" indent="0">
              <a:buFont typeface="+mj-lt"/>
              <a:buNone/>
            </a:pPr>
            <a:endParaRPr lang="en-GB"/>
          </a:p>
          <a:p>
            <a:pPr marL="457200" lvl="1" indent="0">
              <a:buFont typeface="+mj-lt"/>
              <a:buNone/>
            </a:pPr>
            <a:endParaRPr lang="en-GB"/>
          </a:p>
        </p:txBody>
      </p:sp>
      <p:sp>
        <p:nvSpPr>
          <p:cNvPr id="4" name="Slide Number Placeholder 3"/>
          <p:cNvSpPr>
            <a:spLocks noGrp="1"/>
          </p:cNvSpPr>
          <p:nvPr>
            <p:ph type="sldNum" sz="quarter" idx="5"/>
          </p:nvPr>
        </p:nvSpPr>
        <p:spPr/>
        <p:txBody>
          <a:bodyPr/>
          <a:lstStyle/>
          <a:p>
            <a:fld id="{121951CF-A213-43F4-A814-4B757E671BB1}" type="slidenum">
              <a:rPr lang="en-GB" smtClean="0"/>
              <a:t>71</a:t>
            </a:fld>
            <a:endParaRPr lang="en-GB"/>
          </a:p>
        </p:txBody>
      </p:sp>
    </p:spTree>
    <p:extLst>
      <p:ext uri="{BB962C8B-B14F-4D97-AF65-F5344CB8AC3E}">
        <p14:creationId xmlns:p14="http://schemas.microsoft.com/office/powerpoint/2010/main" val="428830753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a:solidFill>
                  <a:srgbClr val="FFFFFF"/>
                </a:solidFill>
                <a:effectLst/>
                <a:latin typeface="Roboto" panose="02000000000000000000" pitchFamily="2" charset="0"/>
              </a:rPr>
              <a:t>Comprising over 20 education providers, 9 local authorities and over 30 employers, the Local London Green Jobs and Skills Partnership aims to influence and shape green employment and skills provision, drive job creation and secure high-quality green and digital skills training.</a:t>
            </a:r>
          </a:p>
          <a:p>
            <a:pPr algn="l"/>
            <a:br>
              <a:rPr lang="en-US"/>
            </a:br>
            <a:r>
              <a:rPr lang="en-US" b="0" i="0">
                <a:solidFill>
                  <a:srgbClr val="FFFFFF"/>
                </a:solidFill>
                <a:effectLst/>
                <a:latin typeface="Roboto" panose="02000000000000000000" pitchFamily="2" charset="0"/>
              </a:rPr>
              <a:t>19-year-old student Daniel Hayden is one of the first Londoners to take advantage of a new training space designed for the next generation to gain the skills required for the green economy.</a:t>
            </a:r>
            <a:r>
              <a:rPr lang="en-GB" b="0" i="0">
                <a:solidFill>
                  <a:srgbClr val="FFFFFF"/>
                </a:solidFill>
                <a:effectLst/>
                <a:latin typeface="Roboto" panose="02000000000000000000" pitchFamily="2" charset="0"/>
              </a:rPr>
              <a:t> </a:t>
            </a:r>
            <a:r>
              <a:rPr lang="en-US" b="0" i="0">
                <a:solidFill>
                  <a:srgbClr val="FFFFFF"/>
                </a:solidFill>
                <a:effectLst/>
                <a:latin typeface="Roboto" panose="02000000000000000000" pitchFamily="2" charset="0"/>
              </a:rPr>
              <a:t>Daniel, a Level 2 student, aspires to one day start his own electrical business.</a:t>
            </a:r>
          </a:p>
          <a:p>
            <a:br>
              <a:rPr lang="en-US"/>
            </a:br>
            <a:endParaRPr lang="en-US" b="0" i="0">
              <a:solidFill>
                <a:srgbClr val="FFFFFF"/>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121951CF-A213-43F4-A814-4B757E671BB1}" type="slidenum">
              <a:rPr lang="en-GB" smtClean="0"/>
              <a:t>72</a:t>
            </a:fld>
            <a:endParaRPr lang="en-GB"/>
          </a:p>
        </p:txBody>
      </p:sp>
    </p:spTree>
    <p:extLst>
      <p:ext uri="{BB962C8B-B14F-4D97-AF65-F5344CB8AC3E}">
        <p14:creationId xmlns:p14="http://schemas.microsoft.com/office/powerpoint/2010/main" val="32260884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notes:</a:t>
            </a:r>
          </a:p>
          <a:p>
            <a:endParaRPr lang="en-GB" dirty="0"/>
          </a:p>
          <a:p>
            <a:pPr marL="228600" indent="-228600" algn="l">
              <a:buFont typeface="+mj-lt"/>
              <a:buAutoNum type="arabicPeriod"/>
            </a:pPr>
            <a:r>
              <a:rPr lang="en-GB" b="0" i="0" dirty="0">
                <a:solidFill>
                  <a:srgbClr val="0D1C2B"/>
                </a:solidFill>
                <a:effectLst/>
                <a:latin typeface="Roboto" panose="02000000000000000000" pitchFamily="2" charset="0"/>
              </a:rPr>
              <a:t>An Electrician’s core skill set underpins several low carbon technologies and is highly transferable to emerging occupations supporting the sustainability agenda. A qualified Electrician has the knowledge and skills to safely install electric vehicle charge points (EVCPs), solar/PV panels and other low carbon technologies.  </a:t>
            </a:r>
          </a:p>
          <a:p>
            <a:pPr marL="228600" indent="-228600" algn="l">
              <a:buFont typeface="+mj-lt"/>
              <a:buAutoNum type="arabicPeriod"/>
            </a:pPr>
            <a:r>
              <a:rPr lang="en-GB" b="0" i="0" dirty="0">
                <a:solidFill>
                  <a:srgbClr val="0D1C2B"/>
                </a:solidFill>
                <a:effectLst/>
                <a:latin typeface="Roboto" panose="02000000000000000000" pitchFamily="2" charset="0"/>
              </a:rPr>
              <a:t>Time management, Planning, Organising, Writing, Problem reframing and resolution, Customer service, Effective communication</a:t>
            </a:r>
          </a:p>
          <a:p>
            <a:pPr marL="228600" indent="-228600">
              <a:buAutoNum type="arabicPeriod"/>
            </a:pPr>
            <a:r>
              <a:rPr lang="en-GB" dirty="0"/>
              <a:t>Students’ perspective – ideas might include:</a:t>
            </a:r>
          </a:p>
          <a:p>
            <a:pPr marL="685800" lvl="1" indent="-228600">
              <a:buFont typeface="+mj-lt"/>
              <a:buAutoNum type="arabicPeriod"/>
            </a:pPr>
            <a:r>
              <a:rPr lang="en-GB" dirty="0"/>
              <a:t>Hands-on and practical</a:t>
            </a:r>
          </a:p>
          <a:p>
            <a:pPr marL="685800" lvl="1" indent="-228600">
              <a:buFont typeface="+mj-lt"/>
              <a:buAutoNum type="arabicPeriod"/>
            </a:pPr>
            <a:r>
              <a:rPr lang="en-GB" dirty="0"/>
              <a:t>Learn a life-long skill</a:t>
            </a:r>
          </a:p>
          <a:p>
            <a:pPr marL="685800" lvl="1" indent="-228600">
              <a:buFont typeface="+mj-lt"/>
              <a:buAutoNum type="arabicPeriod"/>
            </a:pPr>
            <a:r>
              <a:rPr lang="en-GB" dirty="0"/>
              <a:t>Get to work for different types of organisations and therefore different settings</a:t>
            </a:r>
          </a:p>
          <a:p>
            <a:pPr marL="685800" lvl="1" indent="-228600">
              <a:buFont typeface="+mj-lt"/>
              <a:buAutoNum type="arabicPeriod"/>
            </a:pPr>
            <a:r>
              <a:rPr lang="en-GB" dirty="0"/>
              <a:t>Can do apprenticeships so earn and learn at the same time</a:t>
            </a:r>
          </a:p>
          <a:p>
            <a:pPr marL="228600" indent="-228600">
              <a:buFont typeface="+mj-lt"/>
              <a:buAutoNum type="arabicPeriod"/>
            </a:pPr>
            <a:r>
              <a:rPr lang="en-GB" dirty="0"/>
              <a:t>Advantages: be your own boss and really invest into the business, flexibility, rewarding to see your business succeed, job satisfaction. Disadvantages: less steady or secure income stream (financial instability), higher stress as you are more </a:t>
            </a:r>
            <a:r>
              <a:rPr lang="en-GB" dirty="0" err="1"/>
              <a:t>invester</a:t>
            </a:r>
            <a:r>
              <a:rPr lang="en-GB" dirty="0"/>
              <a:t>, can be difficult to find work, hours can vary and can often be long, might feel isolated</a:t>
            </a:r>
          </a:p>
          <a:p>
            <a:endParaRPr lang="en-GB" dirty="0"/>
          </a:p>
          <a:p>
            <a:r>
              <a:rPr lang="en-GB" dirty="0"/>
              <a:t>You can search for green apprenticeships in the UK from links on this page: https://www.greencareershub.com/developing-your-career/practical-experience/apprenticeships/ </a:t>
            </a:r>
          </a:p>
          <a:p>
            <a:r>
              <a:rPr lang="en-GB" dirty="0"/>
              <a:t>You can search for green skills bootcamps in England at: https://www.skillsforcareers.education.gov.uk/pages/training-choice/skills-bootcamp</a:t>
            </a:r>
          </a:p>
          <a:p>
            <a:r>
              <a:rPr lang="en-GB" dirty="0"/>
              <a:t>The following pages on the Green Careers Hub may also be useful: </a:t>
            </a:r>
          </a:p>
          <a:p>
            <a:pPr marL="171450" indent="-171450">
              <a:buFontTx/>
              <a:buChar char="-"/>
            </a:pPr>
            <a:r>
              <a:rPr lang="en-GB" dirty="0"/>
              <a:t>https://www.greencareershub.com/developing-your-career/learning/education/ </a:t>
            </a:r>
          </a:p>
          <a:p>
            <a:pPr marL="171450" indent="-171450">
              <a:buFontTx/>
              <a:buChar char="-"/>
            </a:pPr>
            <a:r>
              <a:rPr lang="en-GB" dirty="0"/>
              <a:t>https://www.greencareershub.com/developing-your-career/learning/finding-your-way-to-a-green-future/</a:t>
            </a:r>
          </a:p>
        </p:txBody>
      </p:sp>
      <p:sp>
        <p:nvSpPr>
          <p:cNvPr id="4" name="Slide Number Placeholder 3"/>
          <p:cNvSpPr>
            <a:spLocks noGrp="1"/>
          </p:cNvSpPr>
          <p:nvPr>
            <p:ph type="sldNum" sz="quarter" idx="5"/>
          </p:nvPr>
        </p:nvSpPr>
        <p:spPr/>
        <p:txBody>
          <a:bodyPr/>
          <a:lstStyle/>
          <a:p>
            <a:fld id="{121951CF-A213-43F4-A814-4B757E671BB1}" type="slidenum">
              <a:rPr lang="en-GB" smtClean="0"/>
              <a:t>73</a:t>
            </a:fld>
            <a:endParaRPr lang="en-GB"/>
          </a:p>
        </p:txBody>
      </p:sp>
    </p:spTree>
    <p:extLst>
      <p:ext uri="{BB962C8B-B14F-4D97-AF65-F5344CB8AC3E}">
        <p14:creationId xmlns:p14="http://schemas.microsoft.com/office/powerpoint/2010/main" val="54969926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65703-C948-22AC-C8A7-B7BCB3E483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5D0AA3-511B-AA0D-0EDB-8BC3D34E6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F799F6-2174-FF79-7946-8038864D4B70}"/>
              </a:ext>
            </a:extLst>
          </p:cNvPr>
          <p:cNvSpPr>
            <a:spLocks noGrp="1"/>
          </p:cNvSpPr>
          <p:nvPr>
            <p:ph type="body" idx="1"/>
          </p:nvPr>
        </p:nvSpPr>
        <p:spPr/>
        <p:txBody>
          <a:bodyPr/>
          <a:lstStyle/>
          <a:p>
            <a:pPr algn="l"/>
            <a:r>
              <a:rPr lang="en-US" b="0" i="0">
                <a:solidFill>
                  <a:srgbClr val="FFFFFF"/>
                </a:solidFill>
                <a:effectLst/>
                <a:latin typeface="Roboto" panose="02000000000000000000" pitchFamily="2" charset="0"/>
              </a:rPr>
              <a:t>The Canal &amp; River Trust is a charity that cares for a 2,000-mile-long, 200-year-old network of canals, rivers, reservoirs, docks and attractions across England and Wales.</a:t>
            </a:r>
          </a:p>
          <a:p>
            <a:pPr algn="l"/>
            <a:endParaRPr lang="en-US" b="0" i="0">
              <a:solidFill>
                <a:srgbClr val="FFFFFF"/>
              </a:solidFill>
              <a:effectLst/>
              <a:latin typeface="Roboto" panose="02000000000000000000" pitchFamily="2" charset="0"/>
            </a:endParaRPr>
          </a:p>
          <a:p>
            <a:pPr algn="l"/>
            <a:r>
              <a:rPr lang="en-US" b="0" i="0">
                <a:solidFill>
                  <a:srgbClr val="FFFFFF"/>
                </a:solidFill>
                <a:effectLst/>
                <a:latin typeface="Roboto" panose="02000000000000000000" pitchFamily="2" charset="0"/>
              </a:rPr>
              <a:t>For Senior Engineer Helen Braidwood, working at the Canal &amp; River Trust means </a:t>
            </a:r>
            <a:r>
              <a:rPr lang="en-US" b="0" i="0" err="1">
                <a:solidFill>
                  <a:srgbClr val="FFFFFF"/>
                </a:solidFill>
                <a:effectLst/>
                <a:latin typeface="Roboto" panose="02000000000000000000" pitchFamily="2" charset="0"/>
              </a:rPr>
              <a:t>prioritising</a:t>
            </a:r>
            <a:r>
              <a:rPr lang="en-US" b="0" i="0">
                <a:solidFill>
                  <a:srgbClr val="FFFFFF"/>
                </a:solidFill>
                <a:effectLst/>
                <a:latin typeface="Roboto" panose="02000000000000000000" pitchFamily="2" charset="0"/>
              </a:rPr>
              <a:t> sustainability in every project she’s involved with. That’s combining traditional civil engineering with skills like ecology, carbon management, energy efficiency and water conservation</a:t>
            </a:r>
          </a:p>
        </p:txBody>
      </p:sp>
      <p:sp>
        <p:nvSpPr>
          <p:cNvPr id="4" name="Slide Number Placeholder 3">
            <a:extLst>
              <a:ext uri="{FF2B5EF4-FFF2-40B4-BE49-F238E27FC236}">
                <a16:creationId xmlns:a16="http://schemas.microsoft.com/office/drawing/2014/main" id="{57289677-3295-354C-C61B-586EAAFC1CA0}"/>
              </a:ext>
            </a:extLst>
          </p:cNvPr>
          <p:cNvSpPr>
            <a:spLocks noGrp="1"/>
          </p:cNvSpPr>
          <p:nvPr>
            <p:ph type="sldNum" sz="quarter" idx="5"/>
          </p:nvPr>
        </p:nvSpPr>
        <p:spPr/>
        <p:txBody>
          <a:bodyPr/>
          <a:lstStyle/>
          <a:p>
            <a:fld id="{121951CF-A213-43F4-A814-4B757E671BB1}" type="slidenum">
              <a:rPr lang="en-GB" smtClean="0"/>
              <a:t>74</a:t>
            </a:fld>
            <a:endParaRPr lang="en-GB"/>
          </a:p>
        </p:txBody>
      </p:sp>
    </p:spTree>
    <p:extLst>
      <p:ext uri="{BB962C8B-B14F-4D97-AF65-F5344CB8AC3E}">
        <p14:creationId xmlns:p14="http://schemas.microsoft.com/office/powerpoint/2010/main" val="155577258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1B40A-AE02-1204-4BE6-5F67D7DDCA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96B4F5-878B-5930-C5A3-1561BD066B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C31E2C-8D01-3067-CC04-3160099807AC}"/>
              </a:ext>
            </a:extLst>
          </p:cNvPr>
          <p:cNvSpPr>
            <a:spLocks noGrp="1"/>
          </p:cNvSpPr>
          <p:nvPr>
            <p:ph type="body" idx="1"/>
          </p:nvPr>
        </p:nvSpPr>
        <p:spPr/>
        <p:txBody>
          <a:bodyPr/>
          <a:lstStyle/>
          <a:p>
            <a:pPr algn="l"/>
            <a:r>
              <a:rPr lang="en-US" b="0" i="0">
                <a:solidFill>
                  <a:srgbClr val="FFFFFF"/>
                </a:solidFill>
                <a:effectLst/>
                <a:latin typeface="Roboto" panose="02000000000000000000" pitchFamily="2" charset="0"/>
              </a:rPr>
              <a:t>Amey is the leading provider of full life cycle engineering, operations and </a:t>
            </a:r>
            <a:r>
              <a:rPr lang="en-US" b="0" i="0" err="1">
                <a:solidFill>
                  <a:srgbClr val="FFFFFF"/>
                </a:solidFill>
                <a:effectLst/>
                <a:latin typeface="Roboto" panose="02000000000000000000" pitchFamily="2" charset="0"/>
              </a:rPr>
              <a:t>decarbonisation</a:t>
            </a:r>
            <a:r>
              <a:rPr lang="en-US" b="0" i="0">
                <a:solidFill>
                  <a:srgbClr val="FFFFFF"/>
                </a:solidFill>
                <a:effectLst/>
                <a:latin typeface="Roboto" panose="02000000000000000000" pitchFamily="2" charset="0"/>
              </a:rPr>
              <a:t> solutions for transport infrastructure and complex facilities. </a:t>
            </a:r>
          </a:p>
          <a:p>
            <a:pPr algn="l"/>
            <a:endParaRPr lang="en-US" b="0" i="0">
              <a:solidFill>
                <a:srgbClr val="FFFFFF"/>
              </a:solidFill>
              <a:effectLst/>
              <a:latin typeface="Roboto" panose="02000000000000000000" pitchFamily="2" charset="0"/>
            </a:endParaRPr>
          </a:p>
          <a:p>
            <a:pPr algn="l"/>
            <a:r>
              <a:rPr lang="en-US" b="0" i="0">
                <a:solidFill>
                  <a:srgbClr val="FFFFFF"/>
                </a:solidFill>
                <a:effectLst/>
                <a:latin typeface="Roboto" panose="02000000000000000000" pitchFamily="2" charset="0"/>
              </a:rPr>
              <a:t>Omar </a:t>
            </a:r>
            <a:r>
              <a:rPr lang="en-US" b="0" i="0" err="1">
                <a:solidFill>
                  <a:srgbClr val="FFFFFF"/>
                </a:solidFill>
                <a:effectLst/>
                <a:latin typeface="Roboto" panose="02000000000000000000" pitchFamily="2" charset="0"/>
              </a:rPr>
              <a:t>Alkarnez</a:t>
            </a:r>
            <a:r>
              <a:rPr lang="en-US" b="0" i="0">
                <a:solidFill>
                  <a:srgbClr val="FFFFFF"/>
                </a:solidFill>
                <a:effectLst/>
                <a:latin typeface="Roboto" panose="02000000000000000000" pitchFamily="2" charset="0"/>
              </a:rPr>
              <a:t>, a graduate Civil Engineer, has worked at Amey for a year. He’s already making his mark and gaining vital experience by working on the Core Valley Line project, a major infrastructure project providing faster, more efficient and greener transport in South Wales.    </a:t>
            </a:r>
          </a:p>
          <a:p>
            <a:br>
              <a:rPr lang="en-US"/>
            </a:br>
            <a:endParaRPr lang="en-US" b="0" i="0">
              <a:solidFill>
                <a:srgbClr val="FFFFFF"/>
              </a:solidFill>
              <a:effectLst/>
              <a:latin typeface="Roboto" panose="02000000000000000000" pitchFamily="2" charset="0"/>
            </a:endParaRPr>
          </a:p>
        </p:txBody>
      </p:sp>
      <p:sp>
        <p:nvSpPr>
          <p:cNvPr id="4" name="Slide Number Placeholder 3">
            <a:extLst>
              <a:ext uri="{FF2B5EF4-FFF2-40B4-BE49-F238E27FC236}">
                <a16:creationId xmlns:a16="http://schemas.microsoft.com/office/drawing/2014/main" id="{9A7B772C-3574-62C1-77BB-B146298F0C34}"/>
              </a:ext>
            </a:extLst>
          </p:cNvPr>
          <p:cNvSpPr>
            <a:spLocks noGrp="1"/>
          </p:cNvSpPr>
          <p:nvPr>
            <p:ph type="sldNum" sz="quarter" idx="5"/>
          </p:nvPr>
        </p:nvSpPr>
        <p:spPr/>
        <p:txBody>
          <a:bodyPr/>
          <a:lstStyle/>
          <a:p>
            <a:fld id="{121951CF-A213-43F4-A814-4B757E671BB1}" type="slidenum">
              <a:rPr lang="en-GB" smtClean="0"/>
              <a:t>75</a:t>
            </a:fld>
            <a:endParaRPr lang="en-GB"/>
          </a:p>
        </p:txBody>
      </p:sp>
    </p:spTree>
    <p:extLst>
      <p:ext uri="{BB962C8B-B14F-4D97-AF65-F5344CB8AC3E}">
        <p14:creationId xmlns:p14="http://schemas.microsoft.com/office/powerpoint/2010/main" val="5312003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notes:</a:t>
            </a:r>
          </a:p>
          <a:p>
            <a:pPr marL="228600" indent="-228600">
              <a:buFont typeface="+mj-lt"/>
              <a:buAutoNum type="arabicPeriod"/>
            </a:pPr>
            <a:endParaRPr lang="en-GB" dirty="0"/>
          </a:p>
          <a:p>
            <a:pPr marL="228600" indent="-228600">
              <a:buFont typeface="+mj-lt"/>
              <a:buAutoNum type="arabicPeriod"/>
            </a:pPr>
            <a:r>
              <a:rPr lang="en-GB" dirty="0"/>
              <a:t>Electricity produces fewer Co2 emissions and can be charged with renewable energy. However, it is also important to note that electric vehicle batteries can be difficult to dispose of, which can create additional environmental impacts.</a:t>
            </a:r>
          </a:p>
          <a:p>
            <a:pPr marL="228600" indent="-228600">
              <a:buFont typeface="+mj-lt"/>
              <a:buAutoNum type="arabicPeriod"/>
            </a:pPr>
            <a:r>
              <a:rPr lang="en-GB" dirty="0"/>
              <a:t>Are there any protected species that are living in the area and how might the work disrupt their habitat? Will any potential pollution impact the ecosystem?</a:t>
            </a:r>
          </a:p>
          <a:p>
            <a:pPr marL="228600" indent="-228600">
              <a:buFont typeface="+mj-lt"/>
              <a:buAutoNum type="arabicPeriod"/>
            </a:pPr>
            <a:r>
              <a:rPr lang="en-GB" dirty="0"/>
              <a:t>Pollution from their construction work - where does it go? The materials that they use to build the tracks and vehicles in Wales – can it be recycled or reused? How are their staff travelling to sites every day? </a:t>
            </a:r>
          </a:p>
          <a:p>
            <a:pPr marL="228600" indent="-228600">
              <a:buAutoNum type="arabicPeriod"/>
            </a:pPr>
            <a:r>
              <a:rPr lang="en-GB" dirty="0"/>
              <a:t>Students’ perspective – ideas might include:</a:t>
            </a:r>
          </a:p>
          <a:p>
            <a:pPr marL="685800" lvl="1" indent="-228600">
              <a:buFont typeface="Arial" panose="020B0604020202020204" pitchFamily="34" charset="0"/>
              <a:buChar char="•"/>
            </a:pPr>
            <a:r>
              <a:rPr lang="en-GB" dirty="0"/>
              <a:t>Working outdoors, but also with time spent in an office</a:t>
            </a:r>
          </a:p>
          <a:p>
            <a:pPr marL="685800" lvl="1" indent="-228600">
              <a:buFont typeface="Arial" panose="020B0604020202020204" pitchFamily="34" charset="0"/>
              <a:buChar char="•"/>
            </a:pPr>
            <a:r>
              <a:rPr lang="en-GB" dirty="0"/>
              <a:t>Omar is getting involved very quickly in his career with exciting projects</a:t>
            </a:r>
          </a:p>
          <a:p>
            <a:pPr marL="685800" lvl="1" indent="-228600">
              <a:buFont typeface="Arial" panose="020B0604020202020204" pitchFamily="34" charset="0"/>
              <a:buChar char="•"/>
            </a:pPr>
            <a:r>
              <a:rPr lang="en-GB" dirty="0"/>
              <a:t>Work with lots of different people</a:t>
            </a:r>
          </a:p>
          <a:p>
            <a:pPr marL="685800" lvl="1" indent="-228600">
              <a:buFont typeface="Arial" panose="020B0604020202020204" pitchFamily="34" charset="0"/>
              <a:buChar char="•"/>
            </a:pPr>
            <a:r>
              <a:rPr lang="en-GB" dirty="0"/>
              <a:t>Uses creativity and enables you to design.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Students’ perspective – ideas might include:</a:t>
            </a:r>
          </a:p>
          <a:p>
            <a:pPr marL="685800" lvl="1" indent="-228600">
              <a:buFont typeface="Arial" panose="020B0604020202020204" pitchFamily="34" charset="0"/>
              <a:buChar char="•"/>
            </a:pPr>
            <a:r>
              <a:rPr lang="en-GB" dirty="0"/>
              <a:t>Might be surprising that Omar is so involved so early on in his career</a:t>
            </a:r>
          </a:p>
          <a:p>
            <a:pPr marL="685800" lvl="1" indent="-228600">
              <a:buFont typeface="Arial" panose="020B0604020202020204" pitchFamily="34" charset="0"/>
              <a:buChar char="•"/>
            </a:pPr>
            <a:r>
              <a:rPr lang="en-GB" dirty="0"/>
              <a:t>The diversity in the two different types of project that they are working on</a:t>
            </a:r>
          </a:p>
          <a:p>
            <a:pPr marL="685800" lvl="1" indent="-228600">
              <a:buFont typeface="Arial" panose="020B0604020202020204" pitchFamily="34" charset="0"/>
              <a:buChar char="•"/>
            </a:pPr>
            <a:r>
              <a:rPr lang="en-GB" dirty="0"/>
              <a:t>Civil engineers are needed in both rural and more urban spaces</a:t>
            </a:r>
          </a:p>
          <a:p>
            <a:pPr marL="228600" indent="-228600">
              <a:buFont typeface="+mj-lt"/>
              <a:buAutoNum type="arabicPeriod"/>
            </a:pPr>
            <a:r>
              <a:rPr lang="en-GB" dirty="0"/>
              <a:t>Relevant subjects could include maths, science subjects such as physics. Could do college courses in construction and there are university courses specifically in Civil Engineering. </a:t>
            </a:r>
          </a:p>
        </p:txBody>
      </p:sp>
      <p:sp>
        <p:nvSpPr>
          <p:cNvPr id="4" name="Slide Number Placeholder 3"/>
          <p:cNvSpPr>
            <a:spLocks noGrp="1"/>
          </p:cNvSpPr>
          <p:nvPr>
            <p:ph type="sldNum" sz="quarter" idx="5"/>
          </p:nvPr>
        </p:nvSpPr>
        <p:spPr/>
        <p:txBody>
          <a:bodyPr/>
          <a:lstStyle/>
          <a:p>
            <a:fld id="{121951CF-A213-43F4-A814-4B757E671BB1}" type="slidenum">
              <a:rPr lang="en-GB" smtClean="0"/>
              <a:t>76</a:t>
            </a:fld>
            <a:endParaRPr lang="en-GB"/>
          </a:p>
        </p:txBody>
      </p:sp>
    </p:spTree>
    <p:extLst>
      <p:ext uri="{BB962C8B-B14F-4D97-AF65-F5344CB8AC3E}">
        <p14:creationId xmlns:p14="http://schemas.microsoft.com/office/powerpoint/2010/main" val="302090608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1200"/>
          </a:p>
          <a:p>
            <a:endParaRPr lang="en-GB"/>
          </a:p>
        </p:txBody>
      </p:sp>
      <p:sp>
        <p:nvSpPr>
          <p:cNvPr id="4" name="Slide Number Placeholder 3"/>
          <p:cNvSpPr>
            <a:spLocks noGrp="1"/>
          </p:cNvSpPr>
          <p:nvPr>
            <p:ph type="sldNum" sz="quarter" idx="5"/>
          </p:nvPr>
        </p:nvSpPr>
        <p:spPr/>
        <p:txBody>
          <a:bodyPr/>
          <a:lstStyle/>
          <a:p>
            <a:fld id="{5E619961-3C5C-489F-AD43-14FD6C3D9A23}" type="slidenum">
              <a:rPr lang="en-GB" smtClean="0"/>
              <a:t>77</a:t>
            </a:fld>
            <a:endParaRPr lang="en-GB"/>
          </a:p>
        </p:txBody>
      </p:sp>
    </p:spTree>
    <p:extLst>
      <p:ext uri="{BB962C8B-B14F-4D97-AF65-F5344CB8AC3E}">
        <p14:creationId xmlns:p14="http://schemas.microsoft.com/office/powerpoint/2010/main" val="298106383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u="none" strike="noStrike" dirty="0">
                <a:solidFill>
                  <a:srgbClr val="000000"/>
                </a:solidFill>
                <a:effectLst/>
                <a:latin typeface="Calibri" panose="020F0502020204030204" pitchFamily="34" charset="0"/>
              </a:rPr>
              <a:t>https://www.youtube.com/watch?v=B-nEYsyRlYo&amp;ab_channel=NationalGeographic</a:t>
            </a:r>
            <a:endParaRPr lang="en-GB" dirty="0"/>
          </a:p>
        </p:txBody>
      </p:sp>
      <p:sp>
        <p:nvSpPr>
          <p:cNvPr id="4" name="Slide Number Placeholder 3"/>
          <p:cNvSpPr>
            <a:spLocks noGrp="1"/>
          </p:cNvSpPr>
          <p:nvPr>
            <p:ph type="sldNum" sz="quarter" idx="5"/>
          </p:nvPr>
        </p:nvSpPr>
        <p:spPr/>
        <p:txBody>
          <a:bodyPr/>
          <a:lstStyle/>
          <a:p>
            <a:fld id="{B70323D7-8D74-402A-B74C-D1093F83EA20}" type="slidenum">
              <a:rPr lang="en-GB" smtClean="0"/>
              <a:t>78</a:t>
            </a:fld>
            <a:endParaRPr lang="en-GB"/>
          </a:p>
        </p:txBody>
      </p:sp>
    </p:spTree>
    <p:extLst>
      <p:ext uri="{BB962C8B-B14F-4D97-AF65-F5344CB8AC3E}">
        <p14:creationId xmlns:p14="http://schemas.microsoft.com/office/powerpoint/2010/main" val="383395962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1951CF-A213-43F4-A814-4B757E671BB1}" type="slidenum">
              <a:rPr lang="en-GB" smtClean="0"/>
              <a:t>79</a:t>
            </a:fld>
            <a:endParaRPr lang="en-GB"/>
          </a:p>
        </p:txBody>
      </p:sp>
    </p:spTree>
    <p:extLst>
      <p:ext uri="{BB962C8B-B14F-4D97-AF65-F5344CB8AC3E}">
        <p14:creationId xmlns:p14="http://schemas.microsoft.com/office/powerpoint/2010/main" val="181990594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Open Sans" panose="020B0606030504020204" pitchFamily="34" charset="0"/>
                <a:ea typeface="Open Sans" panose="020B0606030504020204" pitchFamily="34" charset="0"/>
                <a:cs typeface="Open Sans" panose="020B0606030504020204" pitchFamily="34" charset="0"/>
              </a:rPr>
              <a:t>This slide contains hyperlinks to career profiles, subject profiles, and Know-how library guides referenced in the quiz content.</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Remember to log into the student side of your Unifrog account to access these links and remind students to favourite any profiles or guides they like the look of.</a:t>
            </a:r>
          </a:p>
          <a:p>
            <a:pPr marL="0" indent="0">
              <a:buNone/>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800" b="0" u="none" dirty="0"/>
              <a:t>You can track student progress with favouriting profiles and guides by clicking Advanced&gt;Sort by&gt;Library profiles in Favourites.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800" b="0" dirty="0">
              <a:latin typeface="Open Sans" panose="020B0606030504020204" pitchFamily="34"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endParaRPr lang="en-GB" sz="1800" b="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365173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If you have additional time available and students have computer access, you can direct them to the Courses tool.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826232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u="sng" dirty="0">
                <a:solidFill>
                  <a:srgbClr val="000000"/>
                </a:solidFill>
                <a:effectLst/>
                <a:latin typeface="Open Sans" panose="020B0606030504020204" pitchFamily="34" charset="0"/>
                <a:ea typeface="Times New Roman" panose="02020603050405020304" pitchFamily="18" charset="0"/>
              </a:rPr>
              <a:t>Teacher’s notes:</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0" dirty="0">
                <a:latin typeface="Open Sans" panose="020B0606030504020204" pitchFamily="34" charset="0"/>
                <a:ea typeface="Open Sans" panose="020B0606030504020204" pitchFamily="34" charset="0"/>
                <a:cs typeface="Open Sans" panose="020B0606030504020204" pitchFamily="34" charset="0"/>
              </a:rPr>
              <a:t>If you have additional time available and students have computer access, you can direct them to the Courses tool.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0323D7-8D74-402A-B74C-D1093F83EA2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45809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D4CB-2CB2-C2BC-AF7C-8C6A662DE6CD}"/>
              </a:ext>
            </a:extLst>
          </p:cNvPr>
          <p:cNvSpPr>
            <a:spLocks noGrp="1"/>
          </p:cNvSpPr>
          <p:nvPr>
            <p:ph type="ctrTitle"/>
          </p:nvPr>
        </p:nvSpPr>
        <p:spPr>
          <a:xfrm>
            <a:off x="1524000" y="2503487"/>
            <a:ext cx="9144000" cy="1947327"/>
          </a:xfrm>
        </p:spPr>
        <p:txBody>
          <a:bodyPr anchor="b">
            <a:normAutofit/>
          </a:bodyPr>
          <a:lstStyle>
            <a:lvl1pPr algn="l">
              <a:defRPr sz="5400" b="0">
                <a:solidFill>
                  <a:srgbClr val="CEFFB6"/>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BA2371F8-D2D0-5579-216F-80A45F3AA0C8}"/>
              </a:ext>
            </a:extLst>
          </p:cNvPr>
          <p:cNvSpPr>
            <a:spLocks noGrp="1"/>
          </p:cNvSpPr>
          <p:nvPr>
            <p:ph type="subTitle" idx="1"/>
          </p:nvPr>
        </p:nvSpPr>
        <p:spPr>
          <a:xfrm>
            <a:off x="1524000" y="4908205"/>
            <a:ext cx="9144000" cy="476480"/>
          </a:xfrm>
        </p:spPr>
        <p:txBody>
          <a:bodyPr/>
          <a:lstStyle>
            <a:lvl1pPr marL="0" indent="0" algn="l">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12" name="Picture 11" descr="A black background with white text&#10;&#10;Description automatically generated with low confidence">
            <a:extLst>
              <a:ext uri="{FF2B5EF4-FFF2-40B4-BE49-F238E27FC236}">
                <a16:creationId xmlns:a16="http://schemas.microsoft.com/office/drawing/2014/main" id="{C858E529-4BB5-BD6C-3BF2-350534A5B534}"/>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532149" y="580604"/>
            <a:ext cx="5479699" cy="2075839"/>
          </a:xfrm>
          <a:prstGeom prst="rect">
            <a:avLst/>
          </a:prstGeom>
        </p:spPr>
      </p:pic>
      <p:sp>
        <p:nvSpPr>
          <p:cNvPr id="6" name="Text Placeholder 5">
            <a:extLst>
              <a:ext uri="{FF2B5EF4-FFF2-40B4-BE49-F238E27FC236}">
                <a16:creationId xmlns:a16="http://schemas.microsoft.com/office/drawing/2014/main" id="{58F68898-4517-7B0B-6C47-06F5946EAFC8}"/>
              </a:ext>
            </a:extLst>
          </p:cNvPr>
          <p:cNvSpPr>
            <a:spLocks noGrp="1"/>
          </p:cNvSpPr>
          <p:nvPr>
            <p:ph type="body" sz="quarter" idx="10"/>
          </p:nvPr>
        </p:nvSpPr>
        <p:spPr>
          <a:xfrm>
            <a:off x="1524000" y="5614988"/>
            <a:ext cx="9144000" cy="476250"/>
          </a:xfrm>
        </p:spPr>
        <p:txBody>
          <a:bodyPr>
            <a:normAutofit/>
          </a:bodyPr>
          <a:lstStyle>
            <a:lvl1pPr marL="0" indent="0">
              <a:buNone/>
              <a:defRPr sz="24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291622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3C808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D4CB-2CB2-C2BC-AF7C-8C6A662DE6CD}"/>
              </a:ext>
            </a:extLst>
          </p:cNvPr>
          <p:cNvSpPr>
            <a:spLocks noGrp="1"/>
          </p:cNvSpPr>
          <p:nvPr>
            <p:ph type="ctrTitle"/>
          </p:nvPr>
        </p:nvSpPr>
        <p:spPr>
          <a:xfrm>
            <a:off x="1524000" y="2503487"/>
            <a:ext cx="9144000" cy="1947327"/>
          </a:xfrm>
        </p:spPr>
        <p:txBody>
          <a:bodyPr anchor="b">
            <a:normAutofit/>
          </a:bodyPr>
          <a:lstStyle>
            <a:lvl1pPr algn="l">
              <a:defRPr sz="5400" b="0">
                <a:solidFill>
                  <a:srgbClr val="CEFFB6"/>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BA2371F8-D2D0-5579-216F-80A45F3AA0C8}"/>
              </a:ext>
            </a:extLst>
          </p:cNvPr>
          <p:cNvSpPr>
            <a:spLocks noGrp="1"/>
          </p:cNvSpPr>
          <p:nvPr>
            <p:ph type="subTitle" idx="1"/>
          </p:nvPr>
        </p:nvSpPr>
        <p:spPr>
          <a:xfrm>
            <a:off x="1524000" y="4908205"/>
            <a:ext cx="9144000" cy="476480"/>
          </a:xfrm>
        </p:spPr>
        <p:txBody>
          <a:bodyPr/>
          <a:lstStyle>
            <a:lvl1pPr marL="0" indent="0" algn="l">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12" name="Picture 11" descr="A black background with white text&#10;&#10;Description automatically generated with low confidence">
            <a:extLst>
              <a:ext uri="{FF2B5EF4-FFF2-40B4-BE49-F238E27FC236}">
                <a16:creationId xmlns:a16="http://schemas.microsoft.com/office/drawing/2014/main" id="{C858E529-4BB5-BD6C-3BF2-350534A5B534}"/>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32149" y="580604"/>
            <a:ext cx="5479699" cy="2075839"/>
          </a:xfrm>
          <a:prstGeom prst="rect">
            <a:avLst/>
          </a:prstGeom>
        </p:spPr>
      </p:pic>
      <p:sp>
        <p:nvSpPr>
          <p:cNvPr id="6" name="Text Placeholder 5">
            <a:extLst>
              <a:ext uri="{FF2B5EF4-FFF2-40B4-BE49-F238E27FC236}">
                <a16:creationId xmlns:a16="http://schemas.microsoft.com/office/drawing/2014/main" id="{CD3003EC-F10D-8EE7-86E1-2D89976932A4}"/>
              </a:ext>
            </a:extLst>
          </p:cNvPr>
          <p:cNvSpPr>
            <a:spLocks noGrp="1"/>
          </p:cNvSpPr>
          <p:nvPr>
            <p:ph type="body" sz="quarter" idx="10"/>
          </p:nvPr>
        </p:nvSpPr>
        <p:spPr>
          <a:xfrm>
            <a:off x="1524000" y="5603951"/>
            <a:ext cx="9144000" cy="476250"/>
          </a:xfrm>
        </p:spPr>
        <p:txBody>
          <a:bodyPr>
            <a:normAutofit/>
          </a:bodyPr>
          <a:lstStyle>
            <a:lvl1pPr marL="0" indent="0">
              <a:buNone/>
              <a:defRPr sz="24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485017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C03059E3-E111-D726-7B1E-802F5A0C652E}"/>
              </a:ext>
            </a:extLst>
          </p:cNvPr>
          <p:cNvSpPr>
            <a:spLocks noGrp="1"/>
          </p:cNvSpPr>
          <p:nvPr>
            <p:ph type="pic" sz="quarter" idx="10" hasCustomPrompt="1"/>
          </p:nvPr>
        </p:nvSpPr>
        <p:spPr>
          <a:xfrm>
            <a:off x="0" y="0"/>
            <a:ext cx="12192000" cy="6858000"/>
          </a:xfrm>
        </p:spPr>
        <p:txBody>
          <a:bodyPr/>
          <a:lstStyle>
            <a:lvl1pPr>
              <a:defRPr/>
            </a:lvl1pPr>
          </a:lstStyle>
          <a:p>
            <a:r>
              <a:rPr lang="en-US"/>
              <a:t>Click the picture in the icon to add a background picture</a:t>
            </a:r>
            <a:endParaRPr lang="en-GB"/>
          </a:p>
        </p:txBody>
      </p:sp>
      <p:sp>
        <p:nvSpPr>
          <p:cNvPr id="12" name="Rectangle: Diagonal Corners Rounded 11">
            <a:extLst>
              <a:ext uri="{FF2B5EF4-FFF2-40B4-BE49-F238E27FC236}">
                <a16:creationId xmlns:a16="http://schemas.microsoft.com/office/drawing/2014/main" id="{8C51E6A0-8753-78B7-0AE5-27120C3E02FF}"/>
              </a:ext>
            </a:extLst>
          </p:cNvPr>
          <p:cNvSpPr/>
          <p:nvPr userDrawn="1"/>
        </p:nvSpPr>
        <p:spPr>
          <a:xfrm flipV="1">
            <a:off x="831850" y="3095740"/>
            <a:ext cx="10528300" cy="2677099"/>
          </a:xfrm>
          <a:prstGeom prst="round2DiagRect">
            <a:avLst/>
          </a:prstGeom>
          <a:solidFill>
            <a:srgbClr val="258838">
              <a:alpha val="8588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09C570D-B502-5DDC-0CD6-FC8B54CD8E96}"/>
              </a:ext>
            </a:extLst>
          </p:cNvPr>
          <p:cNvSpPr>
            <a:spLocks noGrp="1"/>
          </p:cNvSpPr>
          <p:nvPr>
            <p:ph type="title"/>
          </p:nvPr>
        </p:nvSpPr>
        <p:spPr>
          <a:xfrm>
            <a:off x="831850" y="3429000"/>
            <a:ext cx="10515600" cy="1133475"/>
          </a:xfrm>
        </p:spPr>
        <p:txBody>
          <a:bodyPr anchor="b">
            <a:normAutofit/>
          </a:bodyPr>
          <a:lstStyle>
            <a:lvl1pPr algn="ctr">
              <a:defRPr sz="54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3AB153-F31C-CC8B-9836-863B279D4639}"/>
              </a:ext>
            </a:extLst>
          </p:cNvPr>
          <p:cNvSpPr>
            <a:spLocks noGrp="1"/>
          </p:cNvSpPr>
          <p:nvPr>
            <p:ph type="body" idx="1"/>
          </p:nvPr>
        </p:nvSpPr>
        <p:spPr>
          <a:xfrm>
            <a:off x="831850" y="4770304"/>
            <a:ext cx="10515600" cy="661012"/>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755868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86DC-A197-FADE-D90F-A1E15BD98A0A}"/>
              </a:ext>
            </a:extLst>
          </p:cNvPr>
          <p:cNvSpPr>
            <a:spLocks noGrp="1"/>
          </p:cNvSpPr>
          <p:nvPr>
            <p:ph type="title"/>
          </p:nvPr>
        </p:nvSpPr>
        <p:spPr>
          <a:xfrm>
            <a:off x="583893" y="1292769"/>
            <a:ext cx="10983817" cy="112882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87586AE-4A9F-24F4-0CDE-5B16B5931FD6}"/>
              </a:ext>
            </a:extLst>
          </p:cNvPr>
          <p:cNvSpPr>
            <a:spLocks noGrp="1"/>
          </p:cNvSpPr>
          <p:nvPr>
            <p:ph idx="1"/>
          </p:nvPr>
        </p:nvSpPr>
        <p:spPr>
          <a:xfrm>
            <a:off x="583893" y="2511846"/>
            <a:ext cx="10983817" cy="383387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8" name="Picture 7" descr="A black background with blue text&#10;&#10;Description automatically generated with low confidence">
            <a:extLst>
              <a:ext uri="{FF2B5EF4-FFF2-40B4-BE49-F238E27FC236}">
                <a16:creationId xmlns:a16="http://schemas.microsoft.com/office/drawing/2014/main" id="{DD054172-6498-ECDE-D589-A860FF13B74A}"/>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429657" y="273052"/>
            <a:ext cx="2199711" cy="833302"/>
          </a:xfrm>
          <a:prstGeom prst="rect">
            <a:avLst/>
          </a:prstGeom>
        </p:spPr>
      </p:pic>
    </p:spTree>
    <p:extLst>
      <p:ext uri="{BB962C8B-B14F-4D97-AF65-F5344CB8AC3E}">
        <p14:creationId xmlns:p14="http://schemas.microsoft.com/office/powerpoint/2010/main" val="558961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86DC-A197-FADE-D90F-A1E15BD98A0A}"/>
              </a:ext>
            </a:extLst>
          </p:cNvPr>
          <p:cNvSpPr>
            <a:spLocks noGrp="1"/>
          </p:cNvSpPr>
          <p:nvPr>
            <p:ph type="title"/>
          </p:nvPr>
        </p:nvSpPr>
        <p:spPr>
          <a:xfrm>
            <a:off x="583893" y="1292769"/>
            <a:ext cx="10983817" cy="112882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87586AE-4A9F-24F4-0CDE-5B16B5931FD6}"/>
              </a:ext>
            </a:extLst>
          </p:cNvPr>
          <p:cNvSpPr>
            <a:spLocks noGrp="1"/>
          </p:cNvSpPr>
          <p:nvPr>
            <p:ph idx="1"/>
          </p:nvPr>
        </p:nvSpPr>
        <p:spPr>
          <a:xfrm>
            <a:off x="583893" y="2511846"/>
            <a:ext cx="5288097" cy="383387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8" name="Picture 7" descr="A black background with blue text&#10;&#10;Description automatically generated with low confidence">
            <a:extLst>
              <a:ext uri="{FF2B5EF4-FFF2-40B4-BE49-F238E27FC236}">
                <a16:creationId xmlns:a16="http://schemas.microsoft.com/office/drawing/2014/main" id="{DD054172-6498-ECDE-D589-A860FF13B74A}"/>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429657" y="273052"/>
            <a:ext cx="2199711" cy="833302"/>
          </a:xfrm>
          <a:prstGeom prst="rect">
            <a:avLst/>
          </a:prstGeom>
        </p:spPr>
      </p:pic>
      <p:sp>
        <p:nvSpPr>
          <p:cNvPr id="4" name="Content Placeholder 2">
            <a:extLst>
              <a:ext uri="{FF2B5EF4-FFF2-40B4-BE49-F238E27FC236}">
                <a16:creationId xmlns:a16="http://schemas.microsoft.com/office/drawing/2014/main" id="{1D754A3D-0B24-1FDE-C316-CAAA2577D8DC}"/>
              </a:ext>
            </a:extLst>
          </p:cNvPr>
          <p:cNvSpPr>
            <a:spLocks noGrp="1"/>
          </p:cNvSpPr>
          <p:nvPr>
            <p:ph idx="10"/>
          </p:nvPr>
        </p:nvSpPr>
        <p:spPr>
          <a:xfrm>
            <a:off x="6277776" y="2511846"/>
            <a:ext cx="5288097" cy="383387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07874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AEEE8D5-23FE-8F64-90C3-E2E490CC8AFB}"/>
              </a:ext>
            </a:extLst>
          </p:cNvPr>
          <p:cNvSpPr/>
          <p:nvPr userDrawn="1"/>
        </p:nvSpPr>
        <p:spPr>
          <a:xfrm>
            <a:off x="0" y="0"/>
            <a:ext cx="3778786" cy="6858000"/>
          </a:xfrm>
          <a:prstGeom prst="rect">
            <a:avLst/>
          </a:prstGeom>
          <a:solidFill>
            <a:srgbClr val="2D384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B6B86DC-A197-FADE-D90F-A1E15BD98A0A}"/>
              </a:ext>
            </a:extLst>
          </p:cNvPr>
          <p:cNvSpPr>
            <a:spLocks noGrp="1"/>
          </p:cNvSpPr>
          <p:nvPr>
            <p:ph type="title"/>
          </p:nvPr>
        </p:nvSpPr>
        <p:spPr>
          <a:xfrm>
            <a:off x="380082" y="431338"/>
            <a:ext cx="2969046" cy="2080507"/>
          </a:xfrm>
        </p:spPr>
        <p:txBody>
          <a:bodyPr/>
          <a:lstStyle>
            <a:lvl1pPr>
              <a:defRPr>
                <a:solidFill>
                  <a:srgbClr val="CEFFB6"/>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4" name="Content Placeholder 2">
            <a:extLst>
              <a:ext uri="{FF2B5EF4-FFF2-40B4-BE49-F238E27FC236}">
                <a16:creationId xmlns:a16="http://schemas.microsoft.com/office/drawing/2014/main" id="{1D754A3D-0B24-1FDE-C316-CAAA2577D8DC}"/>
              </a:ext>
            </a:extLst>
          </p:cNvPr>
          <p:cNvSpPr>
            <a:spLocks noGrp="1"/>
          </p:cNvSpPr>
          <p:nvPr>
            <p:ph idx="10"/>
          </p:nvPr>
        </p:nvSpPr>
        <p:spPr>
          <a:xfrm>
            <a:off x="4351662" y="431338"/>
            <a:ext cx="7249099" cy="600251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65308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66C3E0E8-9E1E-3451-0551-5593D0F31228}"/>
              </a:ext>
            </a:extLst>
          </p:cNvPr>
          <p:cNvSpPr>
            <a:spLocks noGrp="1"/>
          </p:cNvSpPr>
          <p:nvPr>
            <p:ph type="pic" sz="quarter" idx="11" hasCustomPrompt="1"/>
          </p:nvPr>
        </p:nvSpPr>
        <p:spPr>
          <a:xfrm>
            <a:off x="0" y="0"/>
            <a:ext cx="3778250" cy="6858000"/>
          </a:xfrm>
        </p:spPr>
        <p:txBody>
          <a:bodyPr/>
          <a:lstStyle>
            <a:lvl1pPr>
              <a:defRPr/>
            </a:lvl1pPr>
          </a:lstStyle>
          <a:p>
            <a:r>
              <a:rPr lang="en-US"/>
              <a:t>Click icon to insert picture</a:t>
            </a:r>
            <a:endParaRPr lang="en-GB"/>
          </a:p>
        </p:txBody>
      </p:sp>
      <p:sp>
        <p:nvSpPr>
          <p:cNvPr id="2" name="Title 1">
            <a:extLst>
              <a:ext uri="{FF2B5EF4-FFF2-40B4-BE49-F238E27FC236}">
                <a16:creationId xmlns:a16="http://schemas.microsoft.com/office/drawing/2014/main" id="{9B6B86DC-A197-FADE-D90F-A1E15BD98A0A}"/>
              </a:ext>
            </a:extLst>
          </p:cNvPr>
          <p:cNvSpPr>
            <a:spLocks noGrp="1"/>
          </p:cNvSpPr>
          <p:nvPr>
            <p:ph type="title"/>
          </p:nvPr>
        </p:nvSpPr>
        <p:spPr>
          <a:xfrm>
            <a:off x="4351661" y="424149"/>
            <a:ext cx="7249099" cy="997027"/>
          </a:xfrm>
        </p:spPr>
        <p:txBody>
          <a:bodyPr/>
          <a:lstStyle>
            <a:lvl1pPr>
              <a:defRPr>
                <a:solidFill>
                  <a:srgbClr val="596F9B"/>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4" name="Content Placeholder 2">
            <a:extLst>
              <a:ext uri="{FF2B5EF4-FFF2-40B4-BE49-F238E27FC236}">
                <a16:creationId xmlns:a16="http://schemas.microsoft.com/office/drawing/2014/main" id="{1D754A3D-0B24-1FDE-C316-CAAA2577D8DC}"/>
              </a:ext>
            </a:extLst>
          </p:cNvPr>
          <p:cNvSpPr>
            <a:spLocks noGrp="1"/>
          </p:cNvSpPr>
          <p:nvPr>
            <p:ph idx="10"/>
          </p:nvPr>
        </p:nvSpPr>
        <p:spPr>
          <a:xfrm>
            <a:off x="4351662" y="1718631"/>
            <a:ext cx="7249099" cy="471522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83066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86DC-A197-FADE-D90F-A1E15BD98A0A}"/>
              </a:ext>
            </a:extLst>
          </p:cNvPr>
          <p:cNvSpPr>
            <a:spLocks noGrp="1"/>
          </p:cNvSpPr>
          <p:nvPr>
            <p:ph type="title"/>
          </p:nvPr>
        </p:nvSpPr>
        <p:spPr>
          <a:xfrm>
            <a:off x="604091" y="527096"/>
            <a:ext cx="10983817" cy="112882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87586AE-4A9F-24F4-0CDE-5B16B5931FD6}"/>
              </a:ext>
            </a:extLst>
          </p:cNvPr>
          <p:cNvSpPr>
            <a:spLocks noGrp="1"/>
          </p:cNvSpPr>
          <p:nvPr>
            <p:ph idx="1"/>
          </p:nvPr>
        </p:nvSpPr>
        <p:spPr>
          <a:xfrm>
            <a:off x="583893" y="1806766"/>
            <a:ext cx="10983817" cy="453895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47245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Blue - layout 6">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EE659-8316-4BB9-908C-4828DC931FA1}"/>
              </a:ext>
            </a:extLst>
          </p:cNvPr>
          <p:cNvSpPr>
            <a:spLocks noGrp="1"/>
          </p:cNvSpPr>
          <p:nvPr>
            <p:ph type="title"/>
          </p:nvPr>
        </p:nvSpPr>
        <p:spPr>
          <a:xfrm>
            <a:off x="695325" y="365125"/>
            <a:ext cx="10801350" cy="760868"/>
          </a:xfrm>
        </p:spPr>
        <p:txBody>
          <a:bodyPr/>
          <a:lstStyle/>
          <a:p>
            <a:r>
              <a:rPr lang="en-US"/>
              <a:t>Click to edit Master title style</a:t>
            </a:r>
            <a:endParaRPr lang="ru-RU"/>
          </a:p>
        </p:txBody>
      </p:sp>
      <p:sp>
        <p:nvSpPr>
          <p:cNvPr id="3" name="Rectangle 2">
            <a:extLst>
              <a:ext uri="{FF2B5EF4-FFF2-40B4-BE49-F238E27FC236}">
                <a16:creationId xmlns:a16="http://schemas.microsoft.com/office/drawing/2014/main" id="{028CCDB2-7B2C-4A17-BB2B-FD77CB5BE9A5}"/>
              </a:ext>
            </a:extLst>
          </p:cNvPr>
          <p:cNvSpPr/>
          <p:nvPr userDrawn="1"/>
        </p:nvSpPr>
        <p:spPr>
          <a:xfrm>
            <a:off x="983169" y="1599864"/>
            <a:ext cx="4810900" cy="214147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3">
            <a:extLst>
              <a:ext uri="{FF2B5EF4-FFF2-40B4-BE49-F238E27FC236}">
                <a16:creationId xmlns:a16="http://schemas.microsoft.com/office/drawing/2014/main" id="{27CB271A-01C7-40D2-B858-220622C21FB4}"/>
              </a:ext>
            </a:extLst>
          </p:cNvPr>
          <p:cNvSpPr/>
          <p:nvPr userDrawn="1"/>
        </p:nvSpPr>
        <p:spPr>
          <a:xfrm>
            <a:off x="6685775" y="1599864"/>
            <a:ext cx="4810900" cy="214147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Rectangle 4">
            <a:extLst>
              <a:ext uri="{FF2B5EF4-FFF2-40B4-BE49-F238E27FC236}">
                <a16:creationId xmlns:a16="http://schemas.microsoft.com/office/drawing/2014/main" id="{D019F01B-4AA0-4E4E-8DA4-84B1985E58FB}"/>
              </a:ext>
            </a:extLst>
          </p:cNvPr>
          <p:cNvSpPr/>
          <p:nvPr userDrawn="1"/>
        </p:nvSpPr>
        <p:spPr>
          <a:xfrm>
            <a:off x="983169" y="4074039"/>
            <a:ext cx="4810900" cy="214147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Rectangle 5">
            <a:extLst>
              <a:ext uri="{FF2B5EF4-FFF2-40B4-BE49-F238E27FC236}">
                <a16:creationId xmlns:a16="http://schemas.microsoft.com/office/drawing/2014/main" id="{3AC5AF52-3282-4D7B-9B3A-707110F8E9CC}"/>
              </a:ext>
            </a:extLst>
          </p:cNvPr>
          <p:cNvSpPr/>
          <p:nvPr userDrawn="1"/>
        </p:nvSpPr>
        <p:spPr>
          <a:xfrm>
            <a:off x="6685775" y="4074039"/>
            <a:ext cx="4810900" cy="214147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 Placeholder 7">
            <a:extLst>
              <a:ext uri="{FF2B5EF4-FFF2-40B4-BE49-F238E27FC236}">
                <a16:creationId xmlns:a16="http://schemas.microsoft.com/office/drawing/2014/main" id="{7F0AF38E-E179-46E8-B7E5-AFD85D1A25B6}"/>
              </a:ext>
            </a:extLst>
          </p:cNvPr>
          <p:cNvSpPr>
            <a:spLocks noGrp="1"/>
          </p:cNvSpPr>
          <p:nvPr>
            <p:ph type="body" sz="quarter" idx="10"/>
          </p:nvPr>
        </p:nvSpPr>
        <p:spPr>
          <a:xfrm>
            <a:off x="1579309" y="1732558"/>
            <a:ext cx="3817368" cy="428616"/>
          </a:xfrm>
        </p:spPr>
        <p:txBody>
          <a:bodyPr>
            <a:noAutofit/>
          </a:bodyPr>
          <a:lstStyle>
            <a:lvl1pPr marL="0" indent="0">
              <a:buNone/>
              <a:defRPr sz="2400" b="1">
                <a:solidFill>
                  <a:srgbClr val="CEFFB6"/>
                </a:solidFill>
              </a:defRPr>
            </a:lvl1pPr>
          </a:lstStyle>
          <a:p>
            <a:pPr lvl="0"/>
            <a:r>
              <a:rPr lang="en-US"/>
              <a:t>Click to edit Master text styles</a:t>
            </a:r>
          </a:p>
        </p:txBody>
      </p:sp>
      <p:sp>
        <p:nvSpPr>
          <p:cNvPr id="9" name="Text Placeholder 7">
            <a:extLst>
              <a:ext uri="{FF2B5EF4-FFF2-40B4-BE49-F238E27FC236}">
                <a16:creationId xmlns:a16="http://schemas.microsoft.com/office/drawing/2014/main" id="{01135A82-0A30-457F-BF6A-396CF4EC396F}"/>
              </a:ext>
            </a:extLst>
          </p:cNvPr>
          <p:cNvSpPr>
            <a:spLocks noGrp="1"/>
          </p:cNvSpPr>
          <p:nvPr>
            <p:ph type="body" sz="quarter" idx="11"/>
          </p:nvPr>
        </p:nvSpPr>
        <p:spPr>
          <a:xfrm>
            <a:off x="7332067" y="1732558"/>
            <a:ext cx="3991366" cy="419454"/>
          </a:xfrm>
        </p:spPr>
        <p:txBody>
          <a:bodyPr>
            <a:normAutofit/>
          </a:bodyPr>
          <a:lstStyle>
            <a:lvl1pPr marL="0" indent="0">
              <a:buNone/>
              <a:defRPr sz="2400" b="1">
                <a:solidFill>
                  <a:srgbClr val="CEFFB6"/>
                </a:solidFill>
              </a:defRPr>
            </a:lvl1pPr>
          </a:lstStyle>
          <a:p>
            <a:pPr lvl="0"/>
            <a:r>
              <a:rPr lang="en-US"/>
              <a:t>Click to edit Master text styles</a:t>
            </a:r>
          </a:p>
        </p:txBody>
      </p:sp>
      <p:sp>
        <p:nvSpPr>
          <p:cNvPr id="10" name="Text Placeholder 7">
            <a:extLst>
              <a:ext uri="{FF2B5EF4-FFF2-40B4-BE49-F238E27FC236}">
                <a16:creationId xmlns:a16="http://schemas.microsoft.com/office/drawing/2014/main" id="{F1744D26-9C18-4EF4-89F4-B5108F0324CD}"/>
              </a:ext>
            </a:extLst>
          </p:cNvPr>
          <p:cNvSpPr>
            <a:spLocks noGrp="1"/>
          </p:cNvSpPr>
          <p:nvPr>
            <p:ph type="body" sz="quarter" idx="12"/>
          </p:nvPr>
        </p:nvSpPr>
        <p:spPr>
          <a:xfrm>
            <a:off x="7332069" y="4253258"/>
            <a:ext cx="3980420" cy="428616"/>
          </a:xfrm>
        </p:spPr>
        <p:txBody>
          <a:bodyPr>
            <a:normAutofit/>
          </a:bodyPr>
          <a:lstStyle>
            <a:lvl1pPr marL="0" indent="0">
              <a:buNone/>
              <a:defRPr sz="2400" b="1">
                <a:solidFill>
                  <a:srgbClr val="CEFFB6"/>
                </a:solidFill>
              </a:defRPr>
            </a:lvl1pPr>
          </a:lstStyle>
          <a:p>
            <a:pPr lvl="0"/>
            <a:r>
              <a:rPr lang="en-US"/>
              <a:t>Click to edit Master text styles</a:t>
            </a:r>
          </a:p>
        </p:txBody>
      </p:sp>
      <p:sp>
        <p:nvSpPr>
          <p:cNvPr id="11" name="Text Placeholder 7">
            <a:extLst>
              <a:ext uri="{FF2B5EF4-FFF2-40B4-BE49-F238E27FC236}">
                <a16:creationId xmlns:a16="http://schemas.microsoft.com/office/drawing/2014/main" id="{4643A2AB-8C1A-424E-99E6-FAE8BB5276C8}"/>
              </a:ext>
            </a:extLst>
          </p:cNvPr>
          <p:cNvSpPr>
            <a:spLocks noGrp="1"/>
          </p:cNvSpPr>
          <p:nvPr>
            <p:ph type="body" sz="quarter" idx="13"/>
          </p:nvPr>
        </p:nvSpPr>
        <p:spPr>
          <a:xfrm>
            <a:off x="1603933" y="4250942"/>
            <a:ext cx="3967477" cy="428616"/>
          </a:xfrm>
        </p:spPr>
        <p:txBody>
          <a:bodyPr>
            <a:normAutofit/>
          </a:bodyPr>
          <a:lstStyle>
            <a:lvl1pPr marL="0" indent="0">
              <a:buNone/>
              <a:defRPr sz="2400" b="1">
                <a:solidFill>
                  <a:srgbClr val="CEFFB6"/>
                </a:solidFill>
              </a:defRPr>
            </a:lvl1pPr>
          </a:lstStyle>
          <a:p>
            <a:pPr lvl="0"/>
            <a:r>
              <a:rPr lang="en-US"/>
              <a:t>Click to edit Master text styles</a:t>
            </a:r>
          </a:p>
        </p:txBody>
      </p:sp>
      <p:sp>
        <p:nvSpPr>
          <p:cNvPr id="13" name="Text Placeholder 12">
            <a:extLst>
              <a:ext uri="{FF2B5EF4-FFF2-40B4-BE49-F238E27FC236}">
                <a16:creationId xmlns:a16="http://schemas.microsoft.com/office/drawing/2014/main" id="{A37EDC52-EC9B-43E5-8ABC-99B3F1E75C8F}"/>
              </a:ext>
            </a:extLst>
          </p:cNvPr>
          <p:cNvSpPr>
            <a:spLocks noGrp="1"/>
          </p:cNvSpPr>
          <p:nvPr>
            <p:ph type="body" sz="quarter" idx="14"/>
          </p:nvPr>
        </p:nvSpPr>
        <p:spPr>
          <a:xfrm>
            <a:off x="1614894" y="4726216"/>
            <a:ext cx="3956961" cy="1357902"/>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4" name="Text Placeholder 12">
            <a:extLst>
              <a:ext uri="{FF2B5EF4-FFF2-40B4-BE49-F238E27FC236}">
                <a16:creationId xmlns:a16="http://schemas.microsoft.com/office/drawing/2014/main" id="{47348AC9-E9F7-4CC7-BC3F-E072ED1E8914}"/>
              </a:ext>
            </a:extLst>
          </p:cNvPr>
          <p:cNvSpPr>
            <a:spLocks noGrp="1"/>
          </p:cNvSpPr>
          <p:nvPr>
            <p:ph type="body" sz="quarter" idx="15"/>
          </p:nvPr>
        </p:nvSpPr>
        <p:spPr>
          <a:xfrm>
            <a:off x="7343474" y="2195966"/>
            <a:ext cx="3980422" cy="1315902"/>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5" name="Text Placeholder 12">
            <a:extLst>
              <a:ext uri="{FF2B5EF4-FFF2-40B4-BE49-F238E27FC236}">
                <a16:creationId xmlns:a16="http://schemas.microsoft.com/office/drawing/2014/main" id="{55BA5316-24FA-43CA-AC31-58701F05990A}"/>
              </a:ext>
            </a:extLst>
          </p:cNvPr>
          <p:cNvSpPr>
            <a:spLocks noGrp="1"/>
          </p:cNvSpPr>
          <p:nvPr>
            <p:ph type="body" sz="quarter" idx="16"/>
          </p:nvPr>
        </p:nvSpPr>
        <p:spPr>
          <a:xfrm>
            <a:off x="1579309" y="2180401"/>
            <a:ext cx="3817363" cy="1327766"/>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6" name="Text Placeholder 12">
            <a:extLst>
              <a:ext uri="{FF2B5EF4-FFF2-40B4-BE49-F238E27FC236}">
                <a16:creationId xmlns:a16="http://schemas.microsoft.com/office/drawing/2014/main" id="{70775B3F-0F70-42B4-A6DF-FDE0BFCD9445}"/>
              </a:ext>
            </a:extLst>
          </p:cNvPr>
          <p:cNvSpPr>
            <a:spLocks noGrp="1"/>
          </p:cNvSpPr>
          <p:nvPr>
            <p:ph type="body" sz="quarter" idx="17"/>
          </p:nvPr>
        </p:nvSpPr>
        <p:spPr>
          <a:xfrm>
            <a:off x="7332068" y="4726215"/>
            <a:ext cx="3980421" cy="1357903"/>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7" name="Oval 6">
            <a:extLst>
              <a:ext uri="{FF2B5EF4-FFF2-40B4-BE49-F238E27FC236}">
                <a16:creationId xmlns:a16="http://schemas.microsoft.com/office/drawing/2014/main" id="{85A16810-8927-51EA-5F27-321D39E3FD18}"/>
              </a:ext>
            </a:extLst>
          </p:cNvPr>
          <p:cNvSpPr/>
          <p:nvPr userDrawn="1"/>
        </p:nvSpPr>
        <p:spPr>
          <a:xfrm>
            <a:off x="447038" y="2172288"/>
            <a:ext cx="1019244" cy="1019245"/>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17" name="Picture Placeholder 11">
            <a:extLst>
              <a:ext uri="{FF2B5EF4-FFF2-40B4-BE49-F238E27FC236}">
                <a16:creationId xmlns:a16="http://schemas.microsoft.com/office/drawing/2014/main" id="{15891AC6-D79A-ACF9-9094-23480CC692BC}"/>
              </a:ext>
            </a:extLst>
          </p:cNvPr>
          <p:cNvSpPr>
            <a:spLocks noGrp="1"/>
          </p:cNvSpPr>
          <p:nvPr>
            <p:ph type="pic" sz="quarter" idx="19"/>
          </p:nvPr>
        </p:nvSpPr>
        <p:spPr>
          <a:xfrm>
            <a:off x="447038" y="2169784"/>
            <a:ext cx="1019244" cy="1019245"/>
          </a:xfrm>
          <a:prstGeom prst="ellipse">
            <a:avLst/>
          </a:prstGeom>
          <a:ln/>
        </p:spPr>
        <p:style>
          <a:lnRef idx="2">
            <a:schemeClr val="dk1"/>
          </a:lnRef>
          <a:fillRef idx="1">
            <a:schemeClr val="lt1"/>
          </a:fillRef>
          <a:effectRef idx="0">
            <a:schemeClr val="dk1"/>
          </a:effectRef>
          <a:fontRef idx="minor">
            <a:schemeClr val="dk1"/>
          </a:fontRef>
        </p:style>
        <p:txBody>
          <a:bodyPr/>
          <a:lstStyle>
            <a:lvl1pPr marL="0" indent="0">
              <a:buNone/>
              <a:defRPr/>
            </a:lvl1pPr>
          </a:lstStyle>
          <a:p>
            <a:r>
              <a:rPr lang="en-US"/>
              <a:t>Click icon to add picture</a:t>
            </a:r>
            <a:endParaRPr lang="en-GB"/>
          </a:p>
        </p:txBody>
      </p:sp>
      <p:sp>
        <p:nvSpPr>
          <p:cNvPr id="18" name="Oval 17">
            <a:extLst>
              <a:ext uri="{FF2B5EF4-FFF2-40B4-BE49-F238E27FC236}">
                <a16:creationId xmlns:a16="http://schemas.microsoft.com/office/drawing/2014/main" id="{9BBC84EB-9E60-0CCA-509D-3BDFC7409DD9}"/>
              </a:ext>
            </a:extLst>
          </p:cNvPr>
          <p:cNvSpPr/>
          <p:nvPr userDrawn="1"/>
        </p:nvSpPr>
        <p:spPr>
          <a:xfrm>
            <a:off x="447038" y="4626949"/>
            <a:ext cx="1019244" cy="1019245"/>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19" name="Picture Placeholder 11">
            <a:extLst>
              <a:ext uri="{FF2B5EF4-FFF2-40B4-BE49-F238E27FC236}">
                <a16:creationId xmlns:a16="http://schemas.microsoft.com/office/drawing/2014/main" id="{547E1BB6-3765-8BA8-EB4E-D2F925D6DAB4}"/>
              </a:ext>
            </a:extLst>
          </p:cNvPr>
          <p:cNvSpPr>
            <a:spLocks noGrp="1"/>
          </p:cNvSpPr>
          <p:nvPr>
            <p:ph type="pic" sz="quarter" idx="20"/>
          </p:nvPr>
        </p:nvSpPr>
        <p:spPr>
          <a:xfrm>
            <a:off x="447038" y="4624445"/>
            <a:ext cx="1019244" cy="1019245"/>
          </a:xfrm>
          <a:prstGeom prst="ellipse">
            <a:avLst/>
          </a:prstGeom>
          <a:ln/>
        </p:spPr>
        <p:style>
          <a:lnRef idx="2">
            <a:schemeClr val="dk1"/>
          </a:lnRef>
          <a:fillRef idx="1">
            <a:schemeClr val="lt1"/>
          </a:fillRef>
          <a:effectRef idx="0">
            <a:schemeClr val="dk1"/>
          </a:effectRef>
          <a:fontRef idx="minor">
            <a:schemeClr val="dk1"/>
          </a:fontRef>
        </p:style>
        <p:txBody>
          <a:bodyPr/>
          <a:lstStyle>
            <a:lvl1pPr marL="0" indent="0">
              <a:buNone/>
              <a:defRPr/>
            </a:lvl1pPr>
          </a:lstStyle>
          <a:p>
            <a:r>
              <a:rPr lang="en-US"/>
              <a:t>Click icon to add picture</a:t>
            </a:r>
            <a:endParaRPr lang="en-GB"/>
          </a:p>
        </p:txBody>
      </p:sp>
      <p:sp>
        <p:nvSpPr>
          <p:cNvPr id="20" name="Oval 19">
            <a:extLst>
              <a:ext uri="{FF2B5EF4-FFF2-40B4-BE49-F238E27FC236}">
                <a16:creationId xmlns:a16="http://schemas.microsoft.com/office/drawing/2014/main" id="{0A9A1C10-C1A7-C561-7FAD-C96058A379BB}"/>
              </a:ext>
            </a:extLst>
          </p:cNvPr>
          <p:cNvSpPr/>
          <p:nvPr userDrawn="1"/>
        </p:nvSpPr>
        <p:spPr>
          <a:xfrm>
            <a:off x="6154560" y="2169784"/>
            <a:ext cx="1019244" cy="1019245"/>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21" name="Picture Placeholder 11">
            <a:extLst>
              <a:ext uri="{FF2B5EF4-FFF2-40B4-BE49-F238E27FC236}">
                <a16:creationId xmlns:a16="http://schemas.microsoft.com/office/drawing/2014/main" id="{DF769659-8236-5CF0-76AE-8EED18A8008D}"/>
              </a:ext>
            </a:extLst>
          </p:cNvPr>
          <p:cNvSpPr>
            <a:spLocks noGrp="1"/>
          </p:cNvSpPr>
          <p:nvPr>
            <p:ph type="pic" sz="quarter" idx="21"/>
          </p:nvPr>
        </p:nvSpPr>
        <p:spPr>
          <a:xfrm>
            <a:off x="6154560" y="2167280"/>
            <a:ext cx="1019244" cy="1019245"/>
          </a:xfrm>
          <a:prstGeom prst="ellipse">
            <a:avLst/>
          </a:prstGeom>
          <a:ln/>
        </p:spPr>
        <p:style>
          <a:lnRef idx="2">
            <a:schemeClr val="dk1"/>
          </a:lnRef>
          <a:fillRef idx="1">
            <a:schemeClr val="lt1"/>
          </a:fillRef>
          <a:effectRef idx="0">
            <a:schemeClr val="dk1"/>
          </a:effectRef>
          <a:fontRef idx="minor">
            <a:schemeClr val="dk1"/>
          </a:fontRef>
        </p:style>
        <p:txBody>
          <a:bodyPr/>
          <a:lstStyle>
            <a:lvl1pPr marL="0" indent="0">
              <a:buNone/>
              <a:defRPr/>
            </a:lvl1pPr>
          </a:lstStyle>
          <a:p>
            <a:r>
              <a:rPr lang="en-US"/>
              <a:t>Click icon to add picture</a:t>
            </a:r>
            <a:endParaRPr lang="en-GB"/>
          </a:p>
        </p:txBody>
      </p:sp>
      <p:sp>
        <p:nvSpPr>
          <p:cNvPr id="22" name="Oval 21">
            <a:extLst>
              <a:ext uri="{FF2B5EF4-FFF2-40B4-BE49-F238E27FC236}">
                <a16:creationId xmlns:a16="http://schemas.microsoft.com/office/drawing/2014/main" id="{B40791DD-F36C-2805-1F2B-15992CD12B31}"/>
              </a:ext>
            </a:extLst>
          </p:cNvPr>
          <p:cNvSpPr/>
          <p:nvPr userDrawn="1"/>
        </p:nvSpPr>
        <p:spPr>
          <a:xfrm>
            <a:off x="6154560" y="4626949"/>
            <a:ext cx="1019244" cy="1019245"/>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23" name="Picture Placeholder 11">
            <a:extLst>
              <a:ext uri="{FF2B5EF4-FFF2-40B4-BE49-F238E27FC236}">
                <a16:creationId xmlns:a16="http://schemas.microsoft.com/office/drawing/2014/main" id="{3530A8CD-3DDB-C318-F83B-5DB242E175EC}"/>
              </a:ext>
            </a:extLst>
          </p:cNvPr>
          <p:cNvSpPr>
            <a:spLocks noGrp="1"/>
          </p:cNvSpPr>
          <p:nvPr>
            <p:ph type="pic" sz="quarter" idx="22"/>
          </p:nvPr>
        </p:nvSpPr>
        <p:spPr>
          <a:xfrm>
            <a:off x="6154560" y="4624445"/>
            <a:ext cx="1019244" cy="1019245"/>
          </a:xfrm>
          <a:prstGeom prst="ellipse">
            <a:avLst/>
          </a:prstGeom>
          <a:ln/>
        </p:spPr>
        <p:style>
          <a:lnRef idx="2">
            <a:schemeClr val="dk1"/>
          </a:lnRef>
          <a:fillRef idx="1">
            <a:schemeClr val="lt1"/>
          </a:fillRef>
          <a:effectRef idx="0">
            <a:schemeClr val="dk1"/>
          </a:effectRef>
          <a:fontRef idx="minor">
            <a:schemeClr val="dk1"/>
          </a:fontRef>
        </p:style>
        <p:txBody>
          <a:bodyPr/>
          <a:lstStyle>
            <a:lvl1pPr marL="0" indent="0">
              <a:buNone/>
              <a:defRPr/>
            </a:lvl1pPr>
          </a:lstStyle>
          <a:p>
            <a:r>
              <a:rPr lang="en-US"/>
              <a:t>Click icon to add picture</a:t>
            </a:r>
            <a:endParaRPr lang="en-GB"/>
          </a:p>
        </p:txBody>
      </p:sp>
    </p:spTree>
    <p:extLst>
      <p:ext uri="{BB962C8B-B14F-4D97-AF65-F5344CB8AC3E}">
        <p14:creationId xmlns:p14="http://schemas.microsoft.com/office/powerpoint/2010/main" val="3701443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Blue - layout 6">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EE659-8316-4BB9-908C-4828DC931FA1}"/>
              </a:ext>
            </a:extLst>
          </p:cNvPr>
          <p:cNvSpPr>
            <a:spLocks noGrp="1"/>
          </p:cNvSpPr>
          <p:nvPr>
            <p:ph type="title"/>
          </p:nvPr>
        </p:nvSpPr>
        <p:spPr>
          <a:xfrm>
            <a:off x="695325" y="365125"/>
            <a:ext cx="10801350" cy="760868"/>
          </a:xfrm>
        </p:spPr>
        <p:txBody>
          <a:bodyPr/>
          <a:lstStyle/>
          <a:p>
            <a:r>
              <a:rPr lang="en-US"/>
              <a:t>Click to edit Master title style</a:t>
            </a:r>
            <a:endParaRPr lang="ru-RU"/>
          </a:p>
        </p:txBody>
      </p:sp>
      <p:sp>
        <p:nvSpPr>
          <p:cNvPr id="3" name="Rectangle 2">
            <a:extLst>
              <a:ext uri="{FF2B5EF4-FFF2-40B4-BE49-F238E27FC236}">
                <a16:creationId xmlns:a16="http://schemas.microsoft.com/office/drawing/2014/main" id="{028CCDB2-7B2C-4A17-BB2B-FD77CB5BE9A5}"/>
              </a:ext>
            </a:extLst>
          </p:cNvPr>
          <p:cNvSpPr/>
          <p:nvPr userDrawn="1"/>
        </p:nvSpPr>
        <p:spPr>
          <a:xfrm>
            <a:off x="983169" y="1599864"/>
            <a:ext cx="4810900" cy="2141470"/>
          </a:xfrm>
          <a:prstGeom prst="rect">
            <a:avLst/>
          </a:prstGeom>
          <a:solidFill>
            <a:srgbClr val="3C80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3">
            <a:extLst>
              <a:ext uri="{FF2B5EF4-FFF2-40B4-BE49-F238E27FC236}">
                <a16:creationId xmlns:a16="http://schemas.microsoft.com/office/drawing/2014/main" id="{27CB271A-01C7-40D2-B858-220622C21FB4}"/>
              </a:ext>
            </a:extLst>
          </p:cNvPr>
          <p:cNvSpPr/>
          <p:nvPr userDrawn="1"/>
        </p:nvSpPr>
        <p:spPr>
          <a:xfrm>
            <a:off x="6685775" y="1599864"/>
            <a:ext cx="4810900" cy="2141470"/>
          </a:xfrm>
          <a:prstGeom prst="rect">
            <a:avLst/>
          </a:prstGeom>
          <a:solidFill>
            <a:srgbClr val="3C80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Rectangle 4">
            <a:extLst>
              <a:ext uri="{FF2B5EF4-FFF2-40B4-BE49-F238E27FC236}">
                <a16:creationId xmlns:a16="http://schemas.microsoft.com/office/drawing/2014/main" id="{D019F01B-4AA0-4E4E-8DA4-84B1985E58FB}"/>
              </a:ext>
            </a:extLst>
          </p:cNvPr>
          <p:cNvSpPr/>
          <p:nvPr userDrawn="1"/>
        </p:nvSpPr>
        <p:spPr>
          <a:xfrm>
            <a:off x="983169" y="4074039"/>
            <a:ext cx="4810900" cy="2141470"/>
          </a:xfrm>
          <a:prstGeom prst="rect">
            <a:avLst/>
          </a:prstGeom>
          <a:solidFill>
            <a:srgbClr val="3C80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Rectangle 5">
            <a:extLst>
              <a:ext uri="{FF2B5EF4-FFF2-40B4-BE49-F238E27FC236}">
                <a16:creationId xmlns:a16="http://schemas.microsoft.com/office/drawing/2014/main" id="{3AC5AF52-3282-4D7B-9B3A-707110F8E9CC}"/>
              </a:ext>
            </a:extLst>
          </p:cNvPr>
          <p:cNvSpPr/>
          <p:nvPr userDrawn="1"/>
        </p:nvSpPr>
        <p:spPr>
          <a:xfrm>
            <a:off x="6685775" y="4074039"/>
            <a:ext cx="4810900" cy="2141470"/>
          </a:xfrm>
          <a:prstGeom prst="rect">
            <a:avLst/>
          </a:prstGeom>
          <a:solidFill>
            <a:srgbClr val="3C80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 Placeholder 7">
            <a:extLst>
              <a:ext uri="{FF2B5EF4-FFF2-40B4-BE49-F238E27FC236}">
                <a16:creationId xmlns:a16="http://schemas.microsoft.com/office/drawing/2014/main" id="{7F0AF38E-E179-46E8-B7E5-AFD85D1A25B6}"/>
              </a:ext>
            </a:extLst>
          </p:cNvPr>
          <p:cNvSpPr>
            <a:spLocks noGrp="1"/>
          </p:cNvSpPr>
          <p:nvPr>
            <p:ph type="body" sz="quarter" idx="10"/>
          </p:nvPr>
        </p:nvSpPr>
        <p:spPr>
          <a:xfrm>
            <a:off x="1579309" y="1732558"/>
            <a:ext cx="3817368" cy="428616"/>
          </a:xfrm>
        </p:spPr>
        <p:txBody>
          <a:bodyPr>
            <a:noAutofit/>
          </a:bodyPr>
          <a:lstStyle>
            <a:lvl1pPr marL="0" indent="0">
              <a:buNone/>
              <a:defRPr sz="2400" b="1">
                <a:solidFill>
                  <a:srgbClr val="CEFFB6"/>
                </a:solidFill>
              </a:defRPr>
            </a:lvl1pPr>
          </a:lstStyle>
          <a:p>
            <a:pPr lvl="0"/>
            <a:r>
              <a:rPr lang="en-US"/>
              <a:t>Click to edit Master text styles</a:t>
            </a:r>
          </a:p>
        </p:txBody>
      </p:sp>
      <p:sp>
        <p:nvSpPr>
          <p:cNvPr id="9" name="Text Placeholder 7">
            <a:extLst>
              <a:ext uri="{FF2B5EF4-FFF2-40B4-BE49-F238E27FC236}">
                <a16:creationId xmlns:a16="http://schemas.microsoft.com/office/drawing/2014/main" id="{01135A82-0A30-457F-BF6A-396CF4EC396F}"/>
              </a:ext>
            </a:extLst>
          </p:cNvPr>
          <p:cNvSpPr>
            <a:spLocks noGrp="1"/>
          </p:cNvSpPr>
          <p:nvPr>
            <p:ph type="body" sz="quarter" idx="11"/>
          </p:nvPr>
        </p:nvSpPr>
        <p:spPr>
          <a:xfrm>
            <a:off x="7332067" y="1732558"/>
            <a:ext cx="3991366" cy="419454"/>
          </a:xfrm>
        </p:spPr>
        <p:txBody>
          <a:bodyPr>
            <a:normAutofit/>
          </a:bodyPr>
          <a:lstStyle>
            <a:lvl1pPr marL="0" indent="0">
              <a:buNone/>
              <a:defRPr sz="2400" b="1">
                <a:solidFill>
                  <a:srgbClr val="CEFFB6"/>
                </a:solidFill>
              </a:defRPr>
            </a:lvl1pPr>
          </a:lstStyle>
          <a:p>
            <a:pPr lvl="0"/>
            <a:r>
              <a:rPr lang="en-US"/>
              <a:t>Click to edit Master text styles</a:t>
            </a:r>
          </a:p>
        </p:txBody>
      </p:sp>
      <p:sp>
        <p:nvSpPr>
          <p:cNvPr id="10" name="Text Placeholder 7">
            <a:extLst>
              <a:ext uri="{FF2B5EF4-FFF2-40B4-BE49-F238E27FC236}">
                <a16:creationId xmlns:a16="http://schemas.microsoft.com/office/drawing/2014/main" id="{F1744D26-9C18-4EF4-89F4-B5108F0324CD}"/>
              </a:ext>
            </a:extLst>
          </p:cNvPr>
          <p:cNvSpPr>
            <a:spLocks noGrp="1"/>
          </p:cNvSpPr>
          <p:nvPr>
            <p:ph type="body" sz="quarter" idx="12"/>
          </p:nvPr>
        </p:nvSpPr>
        <p:spPr>
          <a:xfrm>
            <a:off x="7332069" y="4253258"/>
            <a:ext cx="3980420" cy="428616"/>
          </a:xfrm>
        </p:spPr>
        <p:txBody>
          <a:bodyPr>
            <a:normAutofit/>
          </a:bodyPr>
          <a:lstStyle>
            <a:lvl1pPr marL="0" indent="0">
              <a:buNone/>
              <a:defRPr sz="2400" b="1">
                <a:solidFill>
                  <a:srgbClr val="CEFFB6"/>
                </a:solidFill>
              </a:defRPr>
            </a:lvl1pPr>
          </a:lstStyle>
          <a:p>
            <a:pPr lvl="0"/>
            <a:r>
              <a:rPr lang="en-US"/>
              <a:t>Click to edit Master text styles</a:t>
            </a:r>
          </a:p>
        </p:txBody>
      </p:sp>
      <p:sp>
        <p:nvSpPr>
          <p:cNvPr id="11" name="Text Placeholder 7">
            <a:extLst>
              <a:ext uri="{FF2B5EF4-FFF2-40B4-BE49-F238E27FC236}">
                <a16:creationId xmlns:a16="http://schemas.microsoft.com/office/drawing/2014/main" id="{4643A2AB-8C1A-424E-99E6-FAE8BB5276C8}"/>
              </a:ext>
            </a:extLst>
          </p:cNvPr>
          <p:cNvSpPr>
            <a:spLocks noGrp="1"/>
          </p:cNvSpPr>
          <p:nvPr>
            <p:ph type="body" sz="quarter" idx="13"/>
          </p:nvPr>
        </p:nvSpPr>
        <p:spPr>
          <a:xfrm>
            <a:off x="1603933" y="4250942"/>
            <a:ext cx="3967477" cy="428616"/>
          </a:xfrm>
        </p:spPr>
        <p:txBody>
          <a:bodyPr>
            <a:normAutofit/>
          </a:bodyPr>
          <a:lstStyle>
            <a:lvl1pPr marL="0" indent="0">
              <a:buNone/>
              <a:defRPr sz="2400" b="1">
                <a:solidFill>
                  <a:srgbClr val="CEFFB6"/>
                </a:solidFill>
              </a:defRPr>
            </a:lvl1pPr>
          </a:lstStyle>
          <a:p>
            <a:pPr lvl="0"/>
            <a:r>
              <a:rPr lang="en-US"/>
              <a:t>Click to edit Master text styles</a:t>
            </a:r>
          </a:p>
        </p:txBody>
      </p:sp>
      <p:sp>
        <p:nvSpPr>
          <p:cNvPr id="13" name="Text Placeholder 12">
            <a:extLst>
              <a:ext uri="{FF2B5EF4-FFF2-40B4-BE49-F238E27FC236}">
                <a16:creationId xmlns:a16="http://schemas.microsoft.com/office/drawing/2014/main" id="{A37EDC52-EC9B-43E5-8ABC-99B3F1E75C8F}"/>
              </a:ext>
            </a:extLst>
          </p:cNvPr>
          <p:cNvSpPr>
            <a:spLocks noGrp="1"/>
          </p:cNvSpPr>
          <p:nvPr>
            <p:ph type="body" sz="quarter" idx="14"/>
          </p:nvPr>
        </p:nvSpPr>
        <p:spPr>
          <a:xfrm>
            <a:off x="1614894" y="4726216"/>
            <a:ext cx="3956961" cy="1357902"/>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4" name="Text Placeholder 12">
            <a:extLst>
              <a:ext uri="{FF2B5EF4-FFF2-40B4-BE49-F238E27FC236}">
                <a16:creationId xmlns:a16="http://schemas.microsoft.com/office/drawing/2014/main" id="{47348AC9-E9F7-4CC7-BC3F-E072ED1E8914}"/>
              </a:ext>
            </a:extLst>
          </p:cNvPr>
          <p:cNvSpPr>
            <a:spLocks noGrp="1"/>
          </p:cNvSpPr>
          <p:nvPr>
            <p:ph type="body" sz="quarter" idx="15"/>
          </p:nvPr>
        </p:nvSpPr>
        <p:spPr>
          <a:xfrm>
            <a:off x="7343474" y="2195966"/>
            <a:ext cx="3980422" cy="1315902"/>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5" name="Text Placeholder 12">
            <a:extLst>
              <a:ext uri="{FF2B5EF4-FFF2-40B4-BE49-F238E27FC236}">
                <a16:creationId xmlns:a16="http://schemas.microsoft.com/office/drawing/2014/main" id="{55BA5316-24FA-43CA-AC31-58701F05990A}"/>
              </a:ext>
            </a:extLst>
          </p:cNvPr>
          <p:cNvSpPr>
            <a:spLocks noGrp="1"/>
          </p:cNvSpPr>
          <p:nvPr>
            <p:ph type="body" sz="quarter" idx="16"/>
          </p:nvPr>
        </p:nvSpPr>
        <p:spPr>
          <a:xfrm>
            <a:off x="1579309" y="2180401"/>
            <a:ext cx="3817363" cy="1327766"/>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6" name="Text Placeholder 12">
            <a:extLst>
              <a:ext uri="{FF2B5EF4-FFF2-40B4-BE49-F238E27FC236}">
                <a16:creationId xmlns:a16="http://schemas.microsoft.com/office/drawing/2014/main" id="{70775B3F-0F70-42B4-A6DF-FDE0BFCD9445}"/>
              </a:ext>
            </a:extLst>
          </p:cNvPr>
          <p:cNvSpPr>
            <a:spLocks noGrp="1"/>
          </p:cNvSpPr>
          <p:nvPr>
            <p:ph type="body" sz="quarter" idx="17"/>
          </p:nvPr>
        </p:nvSpPr>
        <p:spPr>
          <a:xfrm>
            <a:off x="7332068" y="4726215"/>
            <a:ext cx="3980421" cy="1357903"/>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7" name="Oval 6">
            <a:extLst>
              <a:ext uri="{FF2B5EF4-FFF2-40B4-BE49-F238E27FC236}">
                <a16:creationId xmlns:a16="http://schemas.microsoft.com/office/drawing/2014/main" id="{85A16810-8927-51EA-5F27-321D39E3FD18}"/>
              </a:ext>
            </a:extLst>
          </p:cNvPr>
          <p:cNvSpPr/>
          <p:nvPr userDrawn="1"/>
        </p:nvSpPr>
        <p:spPr>
          <a:xfrm>
            <a:off x="447038" y="2172288"/>
            <a:ext cx="1019244" cy="1019245"/>
          </a:xfrm>
          <a:prstGeom prst="ellipse">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17" name="Picture Placeholder 11">
            <a:extLst>
              <a:ext uri="{FF2B5EF4-FFF2-40B4-BE49-F238E27FC236}">
                <a16:creationId xmlns:a16="http://schemas.microsoft.com/office/drawing/2014/main" id="{15891AC6-D79A-ACF9-9094-23480CC692BC}"/>
              </a:ext>
            </a:extLst>
          </p:cNvPr>
          <p:cNvSpPr>
            <a:spLocks noGrp="1"/>
          </p:cNvSpPr>
          <p:nvPr>
            <p:ph type="pic" sz="quarter" idx="19"/>
          </p:nvPr>
        </p:nvSpPr>
        <p:spPr>
          <a:xfrm>
            <a:off x="447038" y="2169784"/>
            <a:ext cx="1019244" cy="1019245"/>
          </a:xfrm>
          <a:prstGeom prst="ellipse">
            <a:avLst/>
          </a:prstGeom>
          <a:ln/>
        </p:spPr>
        <p:style>
          <a:lnRef idx="2">
            <a:schemeClr val="accent6"/>
          </a:lnRef>
          <a:fillRef idx="1">
            <a:schemeClr val="lt1"/>
          </a:fillRef>
          <a:effectRef idx="0">
            <a:schemeClr val="accent6"/>
          </a:effectRef>
          <a:fontRef idx="minor">
            <a:schemeClr val="dk1"/>
          </a:fontRef>
        </p:style>
        <p:txBody>
          <a:bodyPr/>
          <a:lstStyle>
            <a:lvl1pPr marL="0" indent="0">
              <a:buNone/>
              <a:defRPr/>
            </a:lvl1pPr>
          </a:lstStyle>
          <a:p>
            <a:r>
              <a:rPr lang="en-US"/>
              <a:t>Click icon to add picture</a:t>
            </a:r>
            <a:endParaRPr lang="en-GB"/>
          </a:p>
        </p:txBody>
      </p:sp>
      <p:sp>
        <p:nvSpPr>
          <p:cNvPr id="18" name="Oval 17">
            <a:extLst>
              <a:ext uri="{FF2B5EF4-FFF2-40B4-BE49-F238E27FC236}">
                <a16:creationId xmlns:a16="http://schemas.microsoft.com/office/drawing/2014/main" id="{9BBC84EB-9E60-0CCA-509D-3BDFC7409DD9}"/>
              </a:ext>
            </a:extLst>
          </p:cNvPr>
          <p:cNvSpPr/>
          <p:nvPr userDrawn="1"/>
        </p:nvSpPr>
        <p:spPr>
          <a:xfrm>
            <a:off x="447038" y="4626949"/>
            <a:ext cx="1019244" cy="1019245"/>
          </a:xfrm>
          <a:prstGeom prst="ellipse">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19" name="Picture Placeholder 11">
            <a:extLst>
              <a:ext uri="{FF2B5EF4-FFF2-40B4-BE49-F238E27FC236}">
                <a16:creationId xmlns:a16="http://schemas.microsoft.com/office/drawing/2014/main" id="{547E1BB6-3765-8BA8-EB4E-D2F925D6DAB4}"/>
              </a:ext>
            </a:extLst>
          </p:cNvPr>
          <p:cNvSpPr>
            <a:spLocks noGrp="1"/>
          </p:cNvSpPr>
          <p:nvPr>
            <p:ph type="pic" sz="quarter" idx="20"/>
          </p:nvPr>
        </p:nvSpPr>
        <p:spPr>
          <a:xfrm>
            <a:off x="447038" y="4624445"/>
            <a:ext cx="1019244" cy="1019245"/>
          </a:xfrm>
          <a:prstGeom prst="ellipse">
            <a:avLst/>
          </a:prstGeom>
          <a:ln/>
        </p:spPr>
        <p:style>
          <a:lnRef idx="2">
            <a:schemeClr val="accent6"/>
          </a:lnRef>
          <a:fillRef idx="1">
            <a:schemeClr val="lt1"/>
          </a:fillRef>
          <a:effectRef idx="0">
            <a:schemeClr val="accent6"/>
          </a:effectRef>
          <a:fontRef idx="minor">
            <a:schemeClr val="dk1"/>
          </a:fontRef>
        </p:style>
        <p:txBody>
          <a:bodyPr/>
          <a:lstStyle>
            <a:lvl1pPr marL="0" indent="0">
              <a:buNone/>
              <a:defRPr/>
            </a:lvl1pPr>
          </a:lstStyle>
          <a:p>
            <a:r>
              <a:rPr lang="en-US"/>
              <a:t>Click icon to add picture</a:t>
            </a:r>
            <a:endParaRPr lang="en-GB"/>
          </a:p>
        </p:txBody>
      </p:sp>
      <p:sp>
        <p:nvSpPr>
          <p:cNvPr id="20" name="Oval 19">
            <a:extLst>
              <a:ext uri="{FF2B5EF4-FFF2-40B4-BE49-F238E27FC236}">
                <a16:creationId xmlns:a16="http://schemas.microsoft.com/office/drawing/2014/main" id="{0A9A1C10-C1A7-C561-7FAD-C96058A379BB}"/>
              </a:ext>
            </a:extLst>
          </p:cNvPr>
          <p:cNvSpPr/>
          <p:nvPr userDrawn="1"/>
        </p:nvSpPr>
        <p:spPr>
          <a:xfrm>
            <a:off x="6154560" y="2169784"/>
            <a:ext cx="1019244" cy="1019245"/>
          </a:xfrm>
          <a:prstGeom prst="ellipse">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21" name="Picture Placeholder 11">
            <a:extLst>
              <a:ext uri="{FF2B5EF4-FFF2-40B4-BE49-F238E27FC236}">
                <a16:creationId xmlns:a16="http://schemas.microsoft.com/office/drawing/2014/main" id="{DF769659-8236-5CF0-76AE-8EED18A8008D}"/>
              </a:ext>
            </a:extLst>
          </p:cNvPr>
          <p:cNvSpPr>
            <a:spLocks noGrp="1"/>
          </p:cNvSpPr>
          <p:nvPr>
            <p:ph type="pic" sz="quarter" idx="21"/>
          </p:nvPr>
        </p:nvSpPr>
        <p:spPr>
          <a:xfrm>
            <a:off x="6154560" y="2167280"/>
            <a:ext cx="1019244" cy="1019245"/>
          </a:xfrm>
          <a:prstGeom prst="ellipse">
            <a:avLst/>
          </a:prstGeom>
          <a:ln/>
        </p:spPr>
        <p:style>
          <a:lnRef idx="2">
            <a:schemeClr val="accent6"/>
          </a:lnRef>
          <a:fillRef idx="1">
            <a:schemeClr val="lt1"/>
          </a:fillRef>
          <a:effectRef idx="0">
            <a:schemeClr val="accent6"/>
          </a:effectRef>
          <a:fontRef idx="minor">
            <a:schemeClr val="dk1"/>
          </a:fontRef>
        </p:style>
        <p:txBody>
          <a:bodyPr/>
          <a:lstStyle>
            <a:lvl1pPr marL="0" indent="0">
              <a:buNone/>
              <a:defRPr/>
            </a:lvl1pPr>
          </a:lstStyle>
          <a:p>
            <a:r>
              <a:rPr lang="en-US"/>
              <a:t>Click icon to add picture</a:t>
            </a:r>
            <a:endParaRPr lang="en-GB"/>
          </a:p>
        </p:txBody>
      </p:sp>
      <p:sp>
        <p:nvSpPr>
          <p:cNvPr id="22" name="Oval 21">
            <a:extLst>
              <a:ext uri="{FF2B5EF4-FFF2-40B4-BE49-F238E27FC236}">
                <a16:creationId xmlns:a16="http://schemas.microsoft.com/office/drawing/2014/main" id="{B40791DD-F36C-2805-1F2B-15992CD12B31}"/>
              </a:ext>
            </a:extLst>
          </p:cNvPr>
          <p:cNvSpPr/>
          <p:nvPr userDrawn="1"/>
        </p:nvSpPr>
        <p:spPr>
          <a:xfrm>
            <a:off x="6154560" y="4626949"/>
            <a:ext cx="1019244" cy="1019245"/>
          </a:xfrm>
          <a:prstGeom prst="ellipse">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23" name="Picture Placeholder 11">
            <a:extLst>
              <a:ext uri="{FF2B5EF4-FFF2-40B4-BE49-F238E27FC236}">
                <a16:creationId xmlns:a16="http://schemas.microsoft.com/office/drawing/2014/main" id="{3530A8CD-3DDB-C318-F83B-5DB242E175EC}"/>
              </a:ext>
            </a:extLst>
          </p:cNvPr>
          <p:cNvSpPr>
            <a:spLocks noGrp="1"/>
          </p:cNvSpPr>
          <p:nvPr>
            <p:ph type="pic" sz="quarter" idx="22"/>
          </p:nvPr>
        </p:nvSpPr>
        <p:spPr>
          <a:xfrm>
            <a:off x="6154560" y="4624445"/>
            <a:ext cx="1019244" cy="1019245"/>
          </a:xfrm>
          <a:prstGeom prst="ellipse">
            <a:avLst/>
          </a:prstGeom>
          <a:ln/>
        </p:spPr>
        <p:style>
          <a:lnRef idx="2">
            <a:schemeClr val="accent6"/>
          </a:lnRef>
          <a:fillRef idx="1">
            <a:schemeClr val="lt1"/>
          </a:fillRef>
          <a:effectRef idx="0">
            <a:schemeClr val="accent6"/>
          </a:effectRef>
          <a:fontRef idx="minor">
            <a:schemeClr val="dk1"/>
          </a:fontRef>
        </p:style>
        <p:txBody>
          <a:bodyPr/>
          <a:lstStyle>
            <a:lvl1pPr marL="0" indent="0">
              <a:buNone/>
              <a:defRPr/>
            </a:lvl1pPr>
          </a:lstStyle>
          <a:p>
            <a:r>
              <a:rPr lang="en-US"/>
              <a:t>Click icon to add picture</a:t>
            </a:r>
            <a:endParaRPr lang="en-GB"/>
          </a:p>
        </p:txBody>
      </p:sp>
    </p:spTree>
    <p:extLst>
      <p:ext uri="{BB962C8B-B14F-4D97-AF65-F5344CB8AC3E}">
        <p14:creationId xmlns:p14="http://schemas.microsoft.com/office/powerpoint/2010/main" val="2910710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ue - layout 6">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EE659-8316-4BB9-908C-4828DC931FA1}"/>
              </a:ext>
            </a:extLst>
          </p:cNvPr>
          <p:cNvSpPr>
            <a:spLocks noGrp="1"/>
          </p:cNvSpPr>
          <p:nvPr>
            <p:ph type="title"/>
          </p:nvPr>
        </p:nvSpPr>
        <p:spPr>
          <a:xfrm>
            <a:off x="695325" y="365125"/>
            <a:ext cx="10801350" cy="760868"/>
          </a:xfrm>
        </p:spPr>
        <p:txBody>
          <a:bodyPr/>
          <a:lstStyle/>
          <a:p>
            <a:r>
              <a:rPr lang="en-US"/>
              <a:t>Click to edit Master title style</a:t>
            </a:r>
            <a:endParaRPr lang="ru-RU"/>
          </a:p>
        </p:txBody>
      </p:sp>
      <p:sp>
        <p:nvSpPr>
          <p:cNvPr id="3" name="Rectangle 2">
            <a:extLst>
              <a:ext uri="{FF2B5EF4-FFF2-40B4-BE49-F238E27FC236}">
                <a16:creationId xmlns:a16="http://schemas.microsoft.com/office/drawing/2014/main" id="{028CCDB2-7B2C-4A17-BB2B-FD77CB5BE9A5}"/>
              </a:ext>
            </a:extLst>
          </p:cNvPr>
          <p:cNvSpPr/>
          <p:nvPr userDrawn="1"/>
        </p:nvSpPr>
        <p:spPr>
          <a:xfrm>
            <a:off x="983169" y="1599864"/>
            <a:ext cx="4810900" cy="2141470"/>
          </a:xfrm>
          <a:prstGeom prst="rect">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3">
            <a:extLst>
              <a:ext uri="{FF2B5EF4-FFF2-40B4-BE49-F238E27FC236}">
                <a16:creationId xmlns:a16="http://schemas.microsoft.com/office/drawing/2014/main" id="{27CB271A-01C7-40D2-B858-220622C21FB4}"/>
              </a:ext>
            </a:extLst>
          </p:cNvPr>
          <p:cNvSpPr/>
          <p:nvPr userDrawn="1"/>
        </p:nvSpPr>
        <p:spPr>
          <a:xfrm>
            <a:off x="6685775" y="1599864"/>
            <a:ext cx="4810900" cy="2141470"/>
          </a:xfrm>
          <a:prstGeom prst="rect">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Rectangle 4">
            <a:extLst>
              <a:ext uri="{FF2B5EF4-FFF2-40B4-BE49-F238E27FC236}">
                <a16:creationId xmlns:a16="http://schemas.microsoft.com/office/drawing/2014/main" id="{D019F01B-4AA0-4E4E-8DA4-84B1985E58FB}"/>
              </a:ext>
            </a:extLst>
          </p:cNvPr>
          <p:cNvSpPr/>
          <p:nvPr userDrawn="1"/>
        </p:nvSpPr>
        <p:spPr>
          <a:xfrm>
            <a:off x="983169" y="4074039"/>
            <a:ext cx="4810900" cy="2141470"/>
          </a:xfrm>
          <a:prstGeom prst="rect">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Rectangle 5">
            <a:extLst>
              <a:ext uri="{FF2B5EF4-FFF2-40B4-BE49-F238E27FC236}">
                <a16:creationId xmlns:a16="http://schemas.microsoft.com/office/drawing/2014/main" id="{3AC5AF52-3282-4D7B-9B3A-707110F8E9CC}"/>
              </a:ext>
            </a:extLst>
          </p:cNvPr>
          <p:cNvSpPr/>
          <p:nvPr userDrawn="1"/>
        </p:nvSpPr>
        <p:spPr>
          <a:xfrm>
            <a:off x="6685775" y="4074039"/>
            <a:ext cx="4810900" cy="2141470"/>
          </a:xfrm>
          <a:prstGeom prst="rect">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 Placeholder 7">
            <a:extLst>
              <a:ext uri="{FF2B5EF4-FFF2-40B4-BE49-F238E27FC236}">
                <a16:creationId xmlns:a16="http://schemas.microsoft.com/office/drawing/2014/main" id="{7F0AF38E-E179-46E8-B7E5-AFD85D1A25B6}"/>
              </a:ext>
            </a:extLst>
          </p:cNvPr>
          <p:cNvSpPr>
            <a:spLocks noGrp="1"/>
          </p:cNvSpPr>
          <p:nvPr>
            <p:ph type="body" sz="quarter" idx="10"/>
          </p:nvPr>
        </p:nvSpPr>
        <p:spPr>
          <a:xfrm>
            <a:off x="1579309" y="1732558"/>
            <a:ext cx="3817368" cy="428616"/>
          </a:xfrm>
        </p:spPr>
        <p:txBody>
          <a:bodyPr>
            <a:noAutofit/>
          </a:bodyPr>
          <a:lstStyle>
            <a:lvl1pPr marL="0" indent="0">
              <a:buNone/>
              <a:defRPr sz="2400" b="1">
                <a:solidFill>
                  <a:schemeClr val="tx1"/>
                </a:solidFill>
              </a:defRPr>
            </a:lvl1pPr>
          </a:lstStyle>
          <a:p>
            <a:pPr lvl="0"/>
            <a:r>
              <a:rPr lang="en-US"/>
              <a:t>Click to edit Master text styles</a:t>
            </a:r>
          </a:p>
        </p:txBody>
      </p:sp>
      <p:sp>
        <p:nvSpPr>
          <p:cNvPr id="9" name="Text Placeholder 7">
            <a:extLst>
              <a:ext uri="{FF2B5EF4-FFF2-40B4-BE49-F238E27FC236}">
                <a16:creationId xmlns:a16="http://schemas.microsoft.com/office/drawing/2014/main" id="{01135A82-0A30-457F-BF6A-396CF4EC396F}"/>
              </a:ext>
            </a:extLst>
          </p:cNvPr>
          <p:cNvSpPr>
            <a:spLocks noGrp="1"/>
          </p:cNvSpPr>
          <p:nvPr>
            <p:ph type="body" sz="quarter" idx="11"/>
          </p:nvPr>
        </p:nvSpPr>
        <p:spPr>
          <a:xfrm>
            <a:off x="7332067" y="1732558"/>
            <a:ext cx="3991366" cy="419454"/>
          </a:xfrm>
        </p:spPr>
        <p:txBody>
          <a:bodyPr>
            <a:normAutofit/>
          </a:bodyPr>
          <a:lstStyle>
            <a:lvl1pPr marL="0" indent="0">
              <a:buNone/>
              <a:defRPr sz="2400" b="1">
                <a:solidFill>
                  <a:schemeClr val="tx1"/>
                </a:solidFill>
              </a:defRPr>
            </a:lvl1pPr>
          </a:lstStyle>
          <a:p>
            <a:pPr lvl="0"/>
            <a:r>
              <a:rPr lang="en-US"/>
              <a:t>Click to edit Master text styles</a:t>
            </a:r>
          </a:p>
        </p:txBody>
      </p:sp>
      <p:sp>
        <p:nvSpPr>
          <p:cNvPr id="10" name="Text Placeholder 7">
            <a:extLst>
              <a:ext uri="{FF2B5EF4-FFF2-40B4-BE49-F238E27FC236}">
                <a16:creationId xmlns:a16="http://schemas.microsoft.com/office/drawing/2014/main" id="{F1744D26-9C18-4EF4-89F4-B5108F0324CD}"/>
              </a:ext>
            </a:extLst>
          </p:cNvPr>
          <p:cNvSpPr>
            <a:spLocks noGrp="1"/>
          </p:cNvSpPr>
          <p:nvPr>
            <p:ph type="body" sz="quarter" idx="12"/>
          </p:nvPr>
        </p:nvSpPr>
        <p:spPr>
          <a:xfrm>
            <a:off x="7332069" y="4253258"/>
            <a:ext cx="3980420" cy="428616"/>
          </a:xfrm>
        </p:spPr>
        <p:txBody>
          <a:bodyPr>
            <a:normAutofit/>
          </a:bodyPr>
          <a:lstStyle>
            <a:lvl1pPr marL="0" indent="0">
              <a:buNone/>
              <a:defRPr sz="2400" b="1">
                <a:solidFill>
                  <a:schemeClr val="tx1"/>
                </a:solidFill>
              </a:defRPr>
            </a:lvl1pPr>
          </a:lstStyle>
          <a:p>
            <a:pPr lvl="0"/>
            <a:r>
              <a:rPr lang="en-US"/>
              <a:t>Click to edit Master text styles</a:t>
            </a:r>
          </a:p>
        </p:txBody>
      </p:sp>
      <p:sp>
        <p:nvSpPr>
          <p:cNvPr id="11" name="Text Placeholder 7">
            <a:extLst>
              <a:ext uri="{FF2B5EF4-FFF2-40B4-BE49-F238E27FC236}">
                <a16:creationId xmlns:a16="http://schemas.microsoft.com/office/drawing/2014/main" id="{4643A2AB-8C1A-424E-99E6-FAE8BB5276C8}"/>
              </a:ext>
            </a:extLst>
          </p:cNvPr>
          <p:cNvSpPr>
            <a:spLocks noGrp="1"/>
          </p:cNvSpPr>
          <p:nvPr>
            <p:ph type="body" sz="quarter" idx="13"/>
          </p:nvPr>
        </p:nvSpPr>
        <p:spPr>
          <a:xfrm>
            <a:off x="1603933" y="4250942"/>
            <a:ext cx="3967477" cy="428616"/>
          </a:xfrm>
        </p:spPr>
        <p:txBody>
          <a:bodyPr>
            <a:normAutofit/>
          </a:bodyPr>
          <a:lstStyle>
            <a:lvl1pPr marL="0" indent="0">
              <a:buNone/>
              <a:defRPr sz="2400" b="1">
                <a:solidFill>
                  <a:schemeClr val="tx1"/>
                </a:solidFill>
              </a:defRPr>
            </a:lvl1pPr>
          </a:lstStyle>
          <a:p>
            <a:pPr lvl="0"/>
            <a:r>
              <a:rPr lang="en-US"/>
              <a:t>Click to edit Master text styles</a:t>
            </a:r>
          </a:p>
        </p:txBody>
      </p:sp>
      <p:sp>
        <p:nvSpPr>
          <p:cNvPr id="13" name="Text Placeholder 12">
            <a:extLst>
              <a:ext uri="{FF2B5EF4-FFF2-40B4-BE49-F238E27FC236}">
                <a16:creationId xmlns:a16="http://schemas.microsoft.com/office/drawing/2014/main" id="{A37EDC52-EC9B-43E5-8ABC-99B3F1E75C8F}"/>
              </a:ext>
            </a:extLst>
          </p:cNvPr>
          <p:cNvSpPr>
            <a:spLocks noGrp="1"/>
          </p:cNvSpPr>
          <p:nvPr>
            <p:ph type="body" sz="quarter" idx="14"/>
          </p:nvPr>
        </p:nvSpPr>
        <p:spPr>
          <a:xfrm>
            <a:off x="1614894" y="4726216"/>
            <a:ext cx="3956961" cy="1357902"/>
          </a:xfrm>
        </p:spPr>
        <p:txBody>
          <a:bodyPr>
            <a:normAutofit/>
          </a:bodyPr>
          <a:lstStyle>
            <a:lvl1pPr>
              <a:defRPr sz="2000">
                <a:solidFill>
                  <a:schemeClr val="tx1"/>
                </a:solidFill>
              </a:defRPr>
            </a:lvl1pPr>
            <a:lvl2pPr>
              <a:defRPr sz="2000">
                <a:solidFill>
                  <a:schemeClr val="tx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4" name="Text Placeholder 12">
            <a:extLst>
              <a:ext uri="{FF2B5EF4-FFF2-40B4-BE49-F238E27FC236}">
                <a16:creationId xmlns:a16="http://schemas.microsoft.com/office/drawing/2014/main" id="{47348AC9-E9F7-4CC7-BC3F-E072ED1E8914}"/>
              </a:ext>
            </a:extLst>
          </p:cNvPr>
          <p:cNvSpPr>
            <a:spLocks noGrp="1"/>
          </p:cNvSpPr>
          <p:nvPr>
            <p:ph type="body" sz="quarter" idx="15"/>
          </p:nvPr>
        </p:nvSpPr>
        <p:spPr>
          <a:xfrm>
            <a:off x="7343474" y="2195966"/>
            <a:ext cx="3980422" cy="1315902"/>
          </a:xfrm>
        </p:spPr>
        <p:txBody>
          <a:bodyPr>
            <a:normAutofit/>
          </a:bodyPr>
          <a:lstStyle>
            <a:lvl1pPr>
              <a:defRPr sz="2000">
                <a:solidFill>
                  <a:schemeClr val="tx1"/>
                </a:solidFill>
              </a:defRPr>
            </a:lvl1pPr>
            <a:lvl2pPr>
              <a:defRPr sz="2000">
                <a:solidFill>
                  <a:schemeClr val="tx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5" name="Text Placeholder 12">
            <a:extLst>
              <a:ext uri="{FF2B5EF4-FFF2-40B4-BE49-F238E27FC236}">
                <a16:creationId xmlns:a16="http://schemas.microsoft.com/office/drawing/2014/main" id="{55BA5316-24FA-43CA-AC31-58701F05990A}"/>
              </a:ext>
            </a:extLst>
          </p:cNvPr>
          <p:cNvSpPr>
            <a:spLocks noGrp="1"/>
          </p:cNvSpPr>
          <p:nvPr>
            <p:ph type="body" sz="quarter" idx="16"/>
          </p:nvPr>
        </p:nvSpPr>
        <p:spPr>
          <a:xfrm>
            <a:off x="1579309" y="2180401"/>
            <a:ext cx="3817363" cy="1327766"/>
          </a:xfrm>
        </p:spPr>
        <p:txBody>
          <a:bodyPr>
            <a:normAutofit/>
          </a:bodyPr>
          <a:lstStyle>
            <a:lvl1pPr>
              <a:defRPr sz="2000">
                <a:solidFill>
                  <a:schemeClr val="tx1"/>
                </a:solidFill>
              </a:defRPr>
            </a:lvl1pPr>
            <a:lvl2pPr>
              <a:defRPr sz="2000">
                <a:solidFill>
                  <a:schemeClr val="tx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16" name="Text Placeholder 12">
            <a:extLst>
              <a:ext uri="{FF2B5EF4-FFF2-40B4-BE49-F238E27FC236}">
                <a16:creationId xmlns:a16="http://schemas.microsoft.com/office/drawing/2014/main" id="{70775B3F-0F70-42B4-A6DF-FDE0BFCD9445}"/>
              </a:ext>
            </a:extLst>
          </p:cNvPr>
          <p:cNvSpPr>
            <a:spLocks noGrp="1"/>
          </p:cNvSpPr>
          <p:nvPr>
            <p:ph type="body" sz="quarter" idx="17"/>
          </p:nvPr>
        </p:nvSpPr>
        <p:spPr>
          <a:xfrm>
            <a:off x="7332068" y="4726215"/>
            <a:ext cx="3980421" cy="1357903"/>
          </a:xfrm>
        </p:spPr>
        <p:txBody>
          <a:bodyPr>
            <a:normAutofit/>
          </a:bodyPr>
          <a:lstStyle>
            <a:lvl1pPr>
              <a:defRPr sz="2000">
                <a:solidFill>
                  <a:schemeClr val="tx1"/>
                </a:solidFill>
              </a:defRPr>
            </a:lvl1pPr>
            <a:lvl2pPr>
              <a:defRPr sz="2000">
                <a:solidFill>
                  <a:schemeClr val="tx1"/>
                </a:solidFill>
              </a:defRPr>
            </a:lvl2pPr>
            <a:lvl3pPr>
              <a:defRPr sz="1050">
                <a:solidFill>
                  <a:schemeClr val="tx1"/>
                </a:solidFill>
              </a:defRPr>
            </a:lvl3pPr>
          </a:lstStyle>
          <a:p>
            <a:pPr lvl="0"/>
            <a:r>
              <a:rPr lang="en-US"/>
              <a:t>Click to edit Master text styles</a:t>
            </a:r>
          </a:p>
          <a:p>
            <a:pPr lvl="1"/>
            <a:r>
              <a:rPr lang="en-US"/>
              <a:t>Second level</a:t>
            </a:r>
          </a:p>
        </p:txBody>
      </p:sp>
      <p:sp>
        <p:nvSpPr>
          <p:cNvPr id="7" name="Oval 6">
            <a:extLst>
              <a:ext uri="{FF2B5EF4-FFF2-40B4-BE49-F238E27FC236}">
                <a16:creationId xmlns:a16="http://schemas.microsoft.com/office/drawing/2014/main" id="{85A16810-8927-51EA-5F27-321D39E3FD18}"/>
              </a:ext>
            </a:extLst>
          </p:cNvPr>
          <p:cNvSpPr/>
          <p:nvPr userDrawn="1"/>
        </p:nvSpPr>
        <p:spPr>
          <a:xfrm>
            <a:off x="447038" y="2172288"/>
            <a:ext cx="1019244" cy="1019245"/>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17" name="Picture Placeholder 11">
            <a:extLst>
              <a:ext uri="{FF2B5EF4-FFF2-40B4-BE49-F238E27FC236}">
                <a16:creationId xmlns:a16="http://schemas.microsoft.com/office/drawing/2014/main" id="{15891AC6-D79A-ACF9-9094-23480CC692BC}"/>
              </a:ext>
            </a:extLst>
          </p:cNvPr>
          <p:cNvSpPr>
            <a:spLocks noGrp="1"/>
          </p:cNvSpPr>
          <p:nvPr>
            <p:ph type="pic" sz="quarter" idx="19"/>
          </p:nvPr>
        </p:nvSpPr>
        <p:spPr>
          <a:xfrm>
            <a:off x="447038" y="2169784"/>
            <a:ext cx="1019244" cy="1019245"/>
          </a:xfrm>
          <a:prstGeom prst="ellipse">
            <a:avLst/>
          </a:prstGeom>
          <a:ln/>
        </p:spPr>
        <p:style>
          <a:lnRef idx="2">
            <a:schemeClr val="accent5"/>
          </a:lnRef>
          <a:fillRef idx="1">
            <a:schemeClr val="lt1"/>
          </a:fillRef>
          <a:effectRef idx="0">
            <a:schemeClr val="accent5"/>
          </a:effectRef>
          <a:fontRef idx="minor">
            <a:schemeClr val="dk1"/>
          </a:fontRef>
        </p:style>
        <p:txBody>
          <a:bodyPr/>
          <a:lstStyle>
            <a:lvl1pPr marL="0" indent="0">
              <a:buNone/>
              <a:defRPr/>
            </a:lvl1pPr>
          </a:lstStyle>
          <a:p>
            <a:r>
              <a:rPr lang="en-US"/>
              <a:t>Click icon to add picture</a:t>
            </a:r>
            <a:endParaRPr lang="en-GB"/>
          </a:p>
        </p:txBody>
      </p:sp>
      <p:sp>
        <p:nvSpPr>
          <p:cNvPr id="18" name="Oval 17">
            <a:extLst>
              <a:ext uri="{FF2B5EF4-FFF2-40B4-BE49-F238E27FC236}">
                <a16:creationId xmlns:a16="http://schemas.microsoft.com/office/drawing/2014/main" id="{9BBC84EB-9E60-0CCA-509D-3BDFC7409DD9}"/>
              </a:ext>
            </a:extLst>
          </p:cNvPr>
          <p:cNvSpPr/>
          <p:nvPr userDrawn="1"/>
        </p:nvSpPr>
        <p:spPr>
          <a:xfrm>
            <a:off x="447038" y="4626949"/>
            <a:ext cx="1019244" cy="1019245"/>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19" name="Picture Placeholder 11">
            <a:extLst>
              <a:ext uri="{FF2B5EF4-FFF2-40B4-BE49-F238E27FC236}">
                <a16:creationId xmlns:a16="http://schemas.microsoft.com/office/drawing/2014/main" id="{547E1BB6-3765-8BA8-EB4E-D2F925D6DAB4}"/>
              </a:ext>
            </a:extLst>
          </p:cNvPr>
          <p:cNvSpPr>
            <a:spLocks noGrp="1"/>
          </p:cNvSpPr>
          <p:nvPr>
            <p:ph type="pic" sz="quarter" idx="20"/>
          </p:nvPr>
        </p:nvSpPr>
        <p:spPr>
          <a:xfrm>
            <a:off x="447038" y="4624445"/>
            <a:ext cx="1019244" cy="1019245"/>
          </a:xfrm>
          <a:prstGeom prst="ellipse">
            <a:avLst/>
          </a:prstGeom>
          <a:ln/>
        </p:spPr>
        <p:style>
          <a:lnRef idx="2">
            <a:schemeClr val="accent5"/>
          </a:lnRef>
          <a:fillRef idx="1">
            <a:schemeClr val="lt1"/>
          </a:fillRef>
          <a:effectRef idx="0">
            <a:schemeClr val="accent5"/>
          </a:effectRef>
          <a:fontRef idx="minor">
            <a:schemeClr val="dk1"/>
          </a:fontRef>
        </p:style>
        <p:txBody>
          <a:bodyPr/>
          <a:lstStyle>
            <a:lvl1pPr marL="0" indent="0">
              <a:buNone/>
              <a:defRPr/>
            </a:lvl1pPr>
          </a:lstStyle>
          <a:p>
            <a:r>
              <a:rPr lang="en-US"/>
              <a:t>Click icon to add picture</a:t>
            </a:r>
            <a:endParaRPr lang="en-GB"/>
          </a:p>
        </p:txBody>
      </p:sp>
      <p:sp>
        <p:nvSpPr>
          <p:cNvPr id="20" name="Oval 19">
            <a:extLst>
              <a:ext uri="{FF2B5EF4-FFF2-40B4-BE49-F238E27FC236}">
                <a16:creationId xmlns:a16="http://schemas.microsoft.com/office/drawing/2014/main" id="{0A9A1C10-C1A7-C561-7FAD-C96058A379BB}"/>
              </a:ext>
            </a:extLst>
          </p:cNvPr>
          <p:cNvSpPr/>
          <p:nvPr userDrawn="1"/>
        </p:nvSpPr>
        <p:spPr>
          <a:xfrm>
            <a:off x="6154560" y="2169784"/>
            <a:ext cx="1019244" cy="1019245"/>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21" name="Picture Placeholder 11">
            <a:extLst>
              <a:ext uri="{FF2B5EF4-FFF2-40B4-BE49-F238E27FC236}">
                <a16:creationId xmlns:a16="http://schemas.microsoft.com/office/drawing/2014/main" id="{DF769659-8236-5CF0-76AE-8EED18A8008D}"/>
              </a:ext>
            </a:extLst>
          </p:cNvPr>
          <p:cNvSpPr>
            <a:spLocks noGrp="1"/>
          </p:cNvSpPr>
          <p:nvPr>
            <p:ph type="pic" sz="quarter" idx="21"/>
          </p:nvPr>
        </p:nvSpPr>
        <p:spPr>
          <a:xfrm>
            <a:off x="6154560" y="2167280"/>
            <a:ext cx="1019244" cy="1019245"/>
          </a:xfrm>
          <a:prstGeom prst="ellipse">
            <a:avLst/>
          </a:prstGeom>
          <a:ln/>
        </p:spPr>
        <p:style>
          <a:lnRef idx="2">
            <a:schemeClr val="accent5"/>
          </a:lnRef>
          <a:fillRef idx="1">
            <a:schemeClr val="lt1"/>
          </a:fillRef>
          <a:effectRef idx="0">
            <a:schemeClr val="accent5"/>
          </a:effectRef>
          <a:fontRef idx="minor">
            <a:schemeClr val="dk1"/>
          </a:fontRef>
        </p:style>
        <p:txBody>
          <a:bodyPr/>
          <a:lstStyle>
            <a:lvl1pPr marL="0" indent="0">
              <a:buNone/>
              <a:defRPr/>
            </a:lvl1pPr>
          </a:lstStyle>
          <a:p>
            <a:r>
              <a:rPr lang="en-US"/>
              <a:t>Click icon to add picture</a:t>
            </a:r>
            <a:endParaRPr lang="en-GB"/>
          </a:p>
        </p:txBody>
      </p:sp>
      <p:sp>
        <p:nvSpPr>
          <p:cNvPr id="22" name="Oval 21">
            <a:extLst>
              <a:ext uri="{FF2B5EF4-FFF2-40B4-BE49-F238E27FC236}">
                <a16:creationId xmlns:a16="http://schemas.microsoft.com/office/drawing/2014/main" id="{B40791DD-F36C-2805-1F2B-15992CD12B31}"/>
              </a:ext>
            </a:extLst>
          </p:cNvPr>
          <p:cNvSpPr/>
          <p:nvPr userDrawn="1"/>
        </p:nvSpPr>
        <p:spPr>
          <a:xfrm>
            <a:off x="6154560" y="4626949"/>
            <a:ext cx="1019244" cy="1019245"/>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23" name="Picture Placeholder 11">
            <a:extLst>
              <a:ext uri="{FF2B5EF4-FFF2-40B4-BE49-F238E27FC236}">
                <a16:creationId xmlns:a16="http://schemas.microsoft.com/office/drawing/2014/main" id="{3530A8CD-3DDB-C318-F83B-5DB242E175EC}"/>
              </a:ext>
            </a:extLst>
          </p:cNvPr>
          <p:cNvSpPr>
            <a:spLocks noGrp="1"/>
          </p:cNvSpPr>
          <p:nvPr>
            <p:ph type="pic" sz="quarter" idx="22"/>
          </p:nvPr>
        </p:nvSpPr>
        <p:spPr>
          <a:xfrm>
            <a:off x="6154560" y="4624445"/>
            <a:ext cx="1019244" cy="1019245"/>
          </a:xfrm>
          <a:prstGeom prst="ellipse">
            <a:avLst/>
          </a:prstGeom>
          <a:ln/>
        </p:spPr>
        <p:style>
          <a:lnRef idx="2">
            <a:schemeClr val="accent5"/>
          </a:lnRef>
          <a:fillRef idx="1">
            <a:schemeClr val="lt1"/>
          </a:fillRef>
          <a:effectRef idx="0">
            <a:schemeClr val="accent5"/>
          </a:effectRef>
          <a:fontRef idx="minor">
            <a:schemeClr val="dk1"/>
          </a:fontRef>
        </p:style>
        <p:txBody>
          <a:bodyPr/>
          <a:lstStyle>
            <a:lvl1pPr marL="0" indent="0">
              <a:buNone/>
              <a:defRPr/>
            </a:lvl1pPr>
          </a:lstStyle>
          <a:p>
            <a:r>
              <a:rPr lang="en-US"/>
              <a:t>Click icon to add picture</a:t>
            </a:r>
            <a:endParaRPr lang="en-GB"/>
          </a:p>
        </p:txBody>
      </p:sp>
    </p:spTree>
    <p:extLst>
      <p:ext uri="{BB962C8B-B14F-4D97-AF65-F5344CB8AC3E}">
        <p14:creationId xmlns:p14="http://schemas.microsoft.com/office/powerpoint/2010/main" val="4867809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ue - layout 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89BC6-CC88-45DC-B144-23345AD8C2A4}"/>
              </a:ext>
            </a:extLst>
          </p:cNvPr>
          <p:cNvSpPr>
            <a:spLocks noGrp="1"/>
          </p:cNvSpPr>
          <p:nvPr>
            <p:ph type="title"/>
          </p:nvPr>
        </p:nvSpPr>
        <p:spPr>
          <a:xfrm>
            <a:off x="695325" y="365125"/>
            <a:ext cx="10801350" cy="640420"/>
          </a:xfrm>
        </p:spPr>
        <p:txBody>
          <a:bodyPr/>
          <a:lstStyle/>
          <a:p>
            <a:r>
              <a:rPr lang="en-US"/>
              <a:t>Click to edit Master title style</a:t>
            </a:r>
            <a:endParaRPr lang="ru-RU"/>
          </a:p>
        </p:txBody>
      </p:sp>
      <p:sp>
        <p:nvSpPr>
          <p:cNvPr id="5" name="Rectangle 4">
            <a:extLst>
              <a:ext uri="{FF2B5EF4-FFF2-40B4-BE49-F238E27FC236}">
                <a16:creationId xmlns:a16="http://schemas.microsoft.com/office/drawing/2014/main" id="{8F82FC9D-E974-4F35-ACA3-21793C45BAEC}"/>
              </a:ext>
            </a:extLst>
          </p:cNvPr>
          <p:cNvSpPr/>
          <p:nvPr userDrawn="1"/>
        </p:nvSpPr>
        <p:spPr>
          <a:xfrm>
            <a:off x="694531" y="1935806"/>
            <a:ext cx="3334544" cy="4564947"/>
          </a:xfrm>
          <a:prstGeom prst="rect">
            <a:avLst/>
          </a:prstGeom>
          <a:solidFill>
            <a:schemeClr val="tx2"/>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Rectangle 7">
            <a:extLst>
              <a:ext uri="{FF2B5EF4-FFF2-40B4-BE49-F238E27FC236}">
                <a16:creationId xmlns:a16="http://schemas.microsoft.com/office/drawing/2014/main" id="{B24A17ED-96BB-4CFC-8128-2FD2C4B16E96}"/>
              </a:ext>
            </a:extLst>
          </p:cNvPr>
          <p:cNvSpPr/>
          <p:nvPr userDrawn="1"/>
        </p:nvSpPr>
        <p:spPr>
          <a:xfrm>
            <a:off x="4428331" y="1935806"/>
            <a:ext cx="3334544" cy="4564947"/>
          </a:xfrm>
          <a:prstGeom prst="rect">
            <a:avLst/>
          </a:prstGeom>
          <a:solidFill>
            <a:schemeClr val="tx2"/>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Rectangle 8">
            <a:extLst>
              <a:ext uri="{FF2B5EF4-FFF2-40B4-BE49-F238E27FC236}">
                <a16:creationId xmlns:a16="http://schemas.microsoft.com/office/drawing/2014/main" id="{DE0518C0-7EEC-4EE2-AB00-4D8D453AC773}"/>
              </a:ext>
            </a:extLst>
          </p:cNvPr>
          <p:cNvSpPr/>
          <p:nvPr userDrawn="1"/>
        </p:nvSpPr>
        <p:spPr>
          <a:xfrm>
            <a:off x="8162131" y="1935806"/>
            <a:ext cx="3334544" cy="4564947"/>
          </a:xfrm>
          <a:prstGeom prst="rect">
            <a:avLst/>
          </a:prstGeom>
          <a:solidFill>
            <a:schemeClr val="tx2"/>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 Placeholder 6">
            <a:extLst>
              <a:ext uri="{FF2B5EF4-FFF2-40B4-BE49-F238E27FC236}">
                <a16:creationId xmlns:a16="http://schemas.microsoft.com/office/drawing/2014/main" id="{21A85067-3496-4666-AB5C-5479164AEDC6}"/>
              </a:ext>
            </a:extLst>
          </p:cNvPr>
          <p:cNvSpPr>
            <a:spLocks noGrp="1"/>
          </p:cNvSpPr>
          <p:nvPr>
            <p:ph type="body" sz="quarter" idx="10"/>
          </p:nvPr>
        </p:nvSpPr>
        <p:spPr>
          <a:xfrm>
            <a:off x="4613627" y="2825346"/>
            <a:ext cx="2964039" cy="501517"/>
          </a:xfrm>
        </p:spPr>
        <p:txBody>
          <a:bodyPr>
            <a:normAutofit/>
          </a:bodyPr>
          <a:lstStyle>
            <a:lvl1pPr marL="0" indent="0" algn="l">
              <a:buNone/>
              <a:defRPr sz="2400" b="1">
                <a:solidFill>
                  <a:schemeClr val="bg2"/>
                </a:solidFill>
              </a:defRPr>
            </a:lvl1pPr>
          </a:lstStyle>
          <a:p>
            <a:pPr lvl="0"/>
            <a:r>
              <a:rPr lang="en-US"/>
              <a:t>Click to edit Master text styles</a:t>
            </a:r>
          </a:p>
        </p:txBody>
      </p:sp>
      <p:sp>
        <p:nvSpPr>
          <p:cNvPr id="12" name="Text Placeholder 6">
            <a:extLst>
              <a:ext uri="{FF2B5EF4-FFF2-40B4-BE49-F238E27FC236}">
                <a16:creationId xmlns:a16="http://schemas.microsoft.com/office/drawing/2014/main" id="{222B3786-B271-4248-953A-FF13AB5506BC}"/>
              </a:ext>
            </a:extLst>
          </p:cNvPr>
          <p:cNvSpPr>
            <a:spLocks noGrp="1"/>
          </p:cNvSpPr>
          <p:nvPr>
            <p:ph type="body" sz="quarter" idx="11"/>
          </p:nvPr>
        </p:nvSpPr>
        <p:spPr>
          <a:xfrm>
            <a:off x="8347427" y="2825346"/>
            <a:ext cx="2964039" cy="501517"/>
          </a:xfrm>
        </p:spPr>
        <p:txBody>
          <a:bodyPr>
            <a:normAutofit/>
          </a:bodyPr>
          <a:lstStyle>
            <a:lvl1pPr marL="0" indent="0" algn="l">
              <a:buNone/>
              <a:defRPr sz="2400" b="1">
                <a:solidFill>
                  <a:schemeClr val="bg2"/>
                </a:solidFill>
              </a:defRPr>
            </a:lvl1pPr>
          </a:lstStyle>
          <a:p>
            <a:pPr lvl="0"/>
            <a:r>
              <a:rPr lang="en-US"/>
              <a:t>Click to edit Master text styles</a:t>
            </a:r>
          </a:p>
        </p:txBody>
      </p:sp>
      <p:sp>
        <p:nvSpPr>
          <p:cNvPr id="16" name="Text Placeholder 6">
            <a:extLst>
              <a:ext uri="{FF2B5EF4-FFF2-40B4-BE49-F238E27FC236}">
                <a16:creationId xmlns:a16="http://schemas.microsoft.com/office/drawing/2014/main" id="{B7A20BFC-60D8-47FE-B6EF-B667A9B6B49E}"/>
              </a:ext>
            </a:extLst>
          </p:cNvPr>
          <p:cNvSpPr>
            <a:spLocks noGrp="1"/>
          </p:cNvSpPr>
          <p:nvPr>
            <p:ph type="body" sz="quarter" idx="12"/>
          </p:nvPr>
        </p:nvSpPr>
        <p:spPr>
          <a:xfrm>
            <a:off x="879825" y="2819629"/>
            <a:ext cx="2964041" cy="507234"/>
          </a:xfrm>
        </p:spPr>
        <p:txBody>
          <a:bodyPr>
            <a:normAutofit/>
          </a:bodyPr>
          <a:lstStyle>
            <a:lvl1pPr marL="0" indent="0" algn="l">
              <a:buNone/>
              <a:defRPr sz="2400" b="1">
                <a:solidFill>
                  <a:schemeClr val="bg2"/>
                </a:solidFill>
              </a:defRPr>
            </a:lvl1pPr>
          </a:lstStyle>
          <a:p>
            <a:pPr lvl="0"/>
            <a:r>
              <a:rPr lang="en-US"/>
              <a:t>Click to edit Master text styles</a:t>
            </a:r>
          </a:p>
        </p:txBody>
      </p:sp>
      <p:sp>
        <p:nvSpPr>
          <p:cNvPr id="11" name="Text Placeholder 10">
            <a:extLst>
              <a:ext uri="{FF2B5EF4-FFF2-40B4-BE49-F238E27FC236}">
                <a16:creationId xmlns:a16="http://schemas.microsoft.com/office/drawing/2014/main" id="{FF7F0D1A-5D16-4609-B505-4902D433070E}"/>
              </a:ext>
            </a:extLst>
          </p:cNvPr>
          <p:cNvSpPr>
            <a:spLocks noGrp="1"/>
          </p:cNvSpPr>
          <p:nvPr>
            <p:ph type="body" sz="quarter" idx="13"/>
          </p:nvPr>
        </p:nvSpPr>
        <p:spPr>
          <a:xfrm>
            <a:off x="879827" y="3326863"/>
            <a:ext cx="2964040" cy="2928024"/>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7" name="Text Placeholder 10">
            <a:extLst>
              <a:ext uri="{FF2B5EF4-FFF2-40B4-BE49-F238E27FC236}">
                <a16:creationId xmlns:a16="http://schemas.microsoft.com/office/drawing/2014/main" id="{19279C07-9DD2-4B5E-B8DD-D46FC49DE12F}"/>
              </a:ext>
            </a:extLst>
          </p:cNvPr>
          <p:cNvSpPr>
            <a:spLocks noGrp="1"/>
          </p:cNvSpPr>
          <p:nvPr>
            <p:ph type="body" sz="quarter" idx="14"/>
          </p:nvPr>
        </p:nvSpPr>
        <p:spPr>
          <a:xfrm>
            <a:off x="4613627" y="3326863"/>
            <a:ext cx="2964040" cy="2928024"/>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8" name="Text Placeholder 10">
            <a:extLst>
              <a:ext uri="{FF2B5EF4-FFF2-40B4-BE49-F238E27FC236}">
                <a16:creationId xmlns:a16="http://schemas.microsoft.com/office/drawing/2014/main" id="{4E073F52-1182-4478-BF40-9B9E82AC8789}"/>
              </a:ext>
            </a:extLst>
          </p:cNvPr>
          <p:cNvSpPr>
            <a:spLocks noGrp="1"/>
          </p:cNvSpPr>
          <p:nvPr>
            <p:ph type="body" sz="quarter" idx="15"/>
          </p:nvPr>
        </p:nvSpPr>
        <p:spPr>
          <a:xfrm>
            <a:off x="8347427" y="3326863"/>
            <a:ext cx="2964040" cy="2928024"/>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5" name="Oval 14">
            <a:extLst>
              <a:ext uri="{FF2B5EF4-FFF2-40B4-BE49-F238E27FC236}">
                <a16:creationId xmlns:a16="http://schemas.microsoft.com/office/drawing/2014/main" id="{CC437AD4-852C-4EC7-9BB4-5FDC507B6A69}"/>
              </a:ext>
            </a:extLst>
          </p:cNvPr>
          <p:cNvSpPr/>
          <p:nvPr userDrawn="1"/>
        </p:nvSpPr>
        <p:spPr>
          <a:xfrm>
            <a:off x="1820733" y="1407094"/>
            <a:ext cx="1062431" cy="1062432"/>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21" name="Oval 20">
            <a:extLst>
              <a:ext uri="{FF2B5EF4-FFF2-40B4-BE49-F238E27FC236}">
                <a16:creationId xmlns:a16="http://schemas.microsoft.com/office/drawing/2014/main" id="{3B7FE7AA-C43F-4B66-824F-04B3A953F08E}"/>
              </a:ext>
            </a:extLst>
          </p:cNvPr>
          <p:cNvSpPr/>
          <p:nvPr userDrawn="1"/>
        </p:nvSpPr>
        <p:spPr>
          <a:xfrm>
            <a:off x="5560738" y="1430925"/>
            <a:ext cx="1062432" cy="1062432"/>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25" name="Picture Placeholder 11">
            <a:extLst>
              <a:ext uri="{FF2B5EF4-FFF2-40B4-BE49-F238E27FC236}">
                <a16:creationId xmlns:a16="http://schemas.microsoft.com/office/drawing/2014/main" id="{6F42A070-93C5-411E-4F63-007561C4D451}"/>
              </a:ext>
            </a:extLst>
          </p:cNvPr>
          <p:cNvSpPr>
            <a:spLocks noGrp="1"/>
          </p:cNvSpPr>
          <p:nvPr>
            <p:ph type="pic" sz="quarter" idx="19"/>
          </p:nvPr>
        </p:nvSpPr>
        <p:spPr>
          <a:xfrm>
            <a:off x="1820733" y="1404590"/>
            <a:ext cx="1062431" cy="1062432"/>
          </a:xfrm>
          <a:prstGeom prst="ellipse">
            <a:avLst/>
          </a:prstGeom>
          <a:ln/>
        </p:spPr>
        <p:style>
          <a:lnRef idx="2">
            <a:schemeClr val="dk1"/>
          </a:lnRef>
          <a:fillRef idx="1">
            <a:schemeClr val="lt1"/>
          </a:fillRef>
          <a:effectRef idx="0">
            <a:schemeClr val="dk1"/>
          </a:effectRef>
          <a:fontRef idx="minor">
            <a:schemeClr val="dk1"/>
          </a:fontRef>
        </p:style>
        <p:txBody>
          <a:bodyPr/>
          <a:lstStyle>
            <a:lvl1pPr marL="0" indent="0">
              <a:buNone/>
              <a:defRPr/>
            </a:lvl1pPr>
          </a:lstStyle>
          <a:p>
            <a:r>
              <a:rPr lang="en-US"/>
              <a:t>Click icon to add picture</a:t>
            </a:r>
            <a:endParaRPr lang="en-GB"/>
          </a:p>
        </p:txBody>
      </p:sp>
      <p:sp>
        <p:nvSpPr>
          <p:cNvPr id="3" name="Picture Placeholder 11">
            <a:extLst>
              <a:ext uri="{FF2B5EF4-FFF2-40B4-BE49-F238E27FC236}">
                <a16:creationId xmlns:a16="http://schemas.microsoft.com/office/drawing/2014/main" id="{61E7F29E-8C21-2994-181E-B3A5DA775D56}"/>
              </a:ext>
            </a:extLst>
          </p:cNvPr>
          <p:cNvSpPr>
            <a:spLocks noGrp="1"/>
          </p:cNvSpPr>
          <p:nvPr>
            <p:ph type="pic" sz="quarter" idx="22"/>
          </p:nvPr>
        </p:nvSpPr>
        <p:spPr>
          <a:xfrm>
            <a:off x="5560736" y="1427292"/>
            <a:ext cx="1062431" cy="1062432"/>
          </a:xfrm>
          <a:prstGeom prst="ellipse">
            <a:avLst/>
          </a:prstGeom>
          <a:ln/>
        </p:spPr>
        <p:style>
          <a:lnRef idx="2">
            <a:schemeClr val="dk1"/>
          </a:lnRef>
          <a:fillRef idx="1">
            <a:schemeClr val="lt1"/>
          </a:fillRef>
          <a:effectRef idx="0">
            <a:schemeClr val="dk1"/>
          </a:effectRef>
          <a:fontRef idx="minor">
            <a:schemeClr val="dk1"/>
          </a:fontRef>
        </p:style>
        <p:txBody>
          <a:bodyPr/>
          <a:lstStyle>
            <a:lvl1pPr marL="0" indent="0">
              <a:buNone/>
              <a:defRPr/>
            </a:lvl1pPr>
          </a:lstStyle>
          <a:p>
            <a:r>
              <a:rPr lang="en-US"/>
              <a:t>Click icon to add picture</a:t>
            </a:r>
            <a:endParaRPr lang="en-GB"/>
          </a:p>
        </p:txBody>
      </p:sp>
      <p:sp>
        <p:nvSpPr>
          <p:cNvPr id="4" name="Oval 3">
            <a:extLst>
              <a:ext uri="{FF2B5EF4-FFF2-40B4-BE49-F238E27FC236}">
                <a16:creationId xmlns:a16="http://schemas.microsoft.com/office/drawing/2014/main" id="{CA1D5FE3-751E-01EE-772F-024E52675837}"/>
              </a:ext>
            </a:extLst>
          </p:cNvPr>
          <p:cNvSpPr/>
          <p:nvPr userDrawn="1"/>
        </p:nvSpPr>
        <p:spPr>
          <a:xfrm>
            <a:off x="9294538" y="1433882"/>
            <a:ext cx="1062432" cy="1062432"/>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6" name="Picture Placeholder 11">
            <a:extLst>
              <a:ext uri="{FF2B5EF4-FFF2-40B4-BE49-F238E27FC236}">
                <a16:creationId xmlns:a16="http://schemas.microsoft.com/office/drawing/2014/main" id="{EF621FD4-8659-557E-2342-6AD144C58A1C}"/>
              </a:ext>
            </a:extLst>
          </p:cNvPr>
          <p:cNvSpPr>
            <a:spLocks noGrp="1"/>
          </p:cNvSpPr>
          <p:nvPr>
            <p:ph type="pic" sz="quarter" idx="23"/>
          </p:nvPr>
        </p:nvSpPr>
        <p:spPr>
          <a:xfrm>
            <a:off x="9294536" y="1430249"/>
            <a:ext cx="1062431" cy="1062432"/>
          </a:xfrm>
          <a:prstGeom prst="ellipse">
            <a:avLst/>
          </a:prstGeom>
          <a:ln/>
        </p:spPr>
        <p:style>
          <a:lnRef idx="2">
            <a:schemeClr val="dk1"/>
          </a:lnRef>
          <a:fillRef idx="1">
            <a:schemeClr val="lt1"/>
          </a:fillRef>
          <a:effectRef idx="0">
            <a:schemeClr val="dk1"/>
          </a:effectRef>
          <a:fontRef idx="minor">
            <a:schemeClr val="dk1"/>
          </a:fontRef>
        </p:style>
        <p:txBody>
          <a:bodyPr/>
          <a:lstStyle>
            <a:lvl1pPr marL="0" indent="0">
              <a:buNone/>
              <a:defRPr/>
            </a:lvl1pPr>
          </a:lstStyle>
          <a:p>
            <a:r>
              <a:rPr lang="en-US"/>
              <a:t>Click icon to add picture</a:t>
            </a:r>
            <a:endParaRPr lang="en-GB"/>
          </a:p>
        </p:txBody>
      </p:sp>
    </p:spTree>
    <p:extLst>
      <p:ext uri="{BB962C8B-B14F-4D97-AF65-F5344CB8AC3E}">
        <p14:creationId xmlns:p14="http://schemas.microsoft.com/office/powerpoint/2010/main" val="24462084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ue - layout 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89BC6-CC88-45DC-B144-23345AD8C2A4}"/>
              </a:ext>
            </a:extLst>
          </p:cNvPr>
          <p:cNvSpPr>
            <a:spLocks noGrp="1"/>
          </p:cNvSpPr>
          <p:nvPr>
            <p:ph type="title"/>
          </p:nvPr>
        </p:nvSpPr>
        <p:spPr>
          <a:xfrm>
            <a:off x="695325" y="365125"/>
            <a:ext cx="10801350" cy="640420"/>
          </a:xfrm>
        </p:spPr>
        <p:txBody>
          <a:bodyPr/>
          <a:lstStyle/>
          <a:p>
            <a:r>
              <a:rPr lang="en-US"/>
              <a:t>Click to edit Master title style</a:t>
            </a:r>
            <a:endParaRPr lang="ru-RU"/>
          </a:p>
        </p:txBody>
      </p:sp>
      <p:sp>
        <p:nvSpPr>
          <p:cNvPr id="5" name="Rectangle 4">
            <a:extLst>
              <a:ext uri="{FF2B5EF4-FFF2-40B4-BE49-F238E27FC236}">
                <a16:creationId xmlns:a16="http://schemas.microsoft.com/office/drawing/2014/main" id="{8F82FC9D-E974-4F35-ACA3-21793C45BAEC}"/>
              </a:ext>
            </a:extLst>
          </p:cNvPr>
          <p:cNvSpPr/>
          <p:nvPr userDrawn="1"/>
        </p:nvSpPr>
        <p:spPr>
          <a:xfrm>
            <a:off x="694531" y="1935806"/>
            <a:ext cx="3334544" cy="4564947"/>
          </a:xfrm>
          <a:prstGeom prst="rect">
            <a:avLst/>
          </a:prstGeom>
          <a:solidFill>
            <a:schemeClr val="accent6"/>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Rectangle 7">
            <a:extLst>
              <a:ext uri="{FF2B5EF4-FFF2-40B4-BE49-F238E27FC236}">
                <a16:creationId xmlns:a16="http://schemas.microsoft.com/office/drawing/2014/main" id="{B24A17ED-96BB-4CFC-8128-2FD2C4B16E96}"/>
              </a:ext>
            </a:extLst>
          </p:cNvPr>
          <p:cNvSpPr/>
          <p:nvPr userDrawn="1"/>
        </p:nvSpPr>
        <p:spPr>
          <a:xfrm>
            <a:off x="4428331" y="1935806"/>
            <a:ext cx="3334544" cy="4564947"/>
          </a:xfrm>
          <a:prstGeom prst="rect">
            <a:avLst/>
          </a:prstGeom>
          <a:solidFill>
            <a:schemeClr val="accent6"/>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Rectangle 8">
            <a:extLst>
              <a:ext uri="{FF2B5EF4-FFF2-40B4-BE49-F238E27FC236}">
                <a16:creationId xmlns:a16="http://schemas.microsoft.com/office/drawing/2014/main" id="{DE0518C0-7EEC-4EE2-AB00-4D8D453AC773}"/>
              </a:ext>
            </a:extLst>
          </p:cNvPr>
          <p:cNvSpPr/>
          <p:nvPr userDrawn="1"/>
        </p:nvSpPr>
        <p:spPr>
          <a:xfrm>
            <a:off x="8162131" y="1935806"/>
            <a:ext cx="3334544" cy="4564947"/>
          </a:xfrm>
          <a:prstGeom prst="rect">
            <a:avLst/>
          </a:prstGeom>
          <a:solidFill>
            <a:schemeClr val="accent6"/>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 Placeholder 6">
            <a:extLst>
              <a:ext uri="{FF2B5EF4-FFF2-40B4-BE49-F238E27FC236}">
                <a16:creationId xmlns:a16="http://schemas.microsoft.com/office/drawing/2014/main" id="{21A85067-3496-4666-AB5C-5479164AEDC6}"/>
              </a:ext>
            </a:extLst>
          </p:cNvPr>
          <p:cNvSpPr>
            <a:spLocks noGrp="1"/>
          </p:cNvSpPr>
          <p:nvPr>
            <p:ph type="body" sz="quarter" idx="10"/>
          </p:nvPr>
        </p:nvSpPr>
        <p:spPr>
          <a:xfrm>
            <a:off x="4613627" y="2825346"/>
            <a:ext cx="2964039" cy="501517"/>
          </a:xfrm>
        </p:spPr>
        <p:txBody>
          <a:bodyPr>
            <a:normAutofit/>
          </a:bodyPr>
          <a:lstStyle>
            <a:lvl1pPr marL="0" indent="0" algn="l">
              <a:buNone/>
              <a:defRPr sz="2400" b="1">
                <a:solidFill>
                  <a:schemeClr val="bg2"/>
                </a:solidFill>
              </a:defRPr>
            </a:lvl1pPr>
          </a:lstStyle>
          <a:p>
            <a:pPr lvl="0"/>
            <a:r>
              <a:rPr lang="en-US"/>
              <a:t>Click to edit Master text styles</a:t>
            </a:r>
          </a:p>
        </p:txBody>
      </p:sp>
      <p:sp>
        <p:nvSpPr>
          <p:cNvPr id="12" name="Text Placeholder 6">
            <a:extLst>
              <a:ext uri="{FF2B5EF4-FFF2-40B4-BE49-F238E27FC236}">
                <a16:creationId xmlns:a16="http://schemas.microsoft.com/office/drawing/2014/main" id="{222B3786-B271-4248-953A-FF13AB5506BC}"/>
              </a:ext>
            </a:extLst>
          </p:cNvPr>
          <p:cNvSpPr>
            <a:spLocks noGrp="1"/>
          </p:cNvSpPr>
          <p:nvPr>
            <p:ph type="body" sz="quarter" idx="11"/>
          </p:nvPr>
        </p:nvSpPr>
        <p:spPr>
          <a:xfrm>
            <a:off x="8347427" y="2825346"/>
            <a:ext cx="2964039" cy="501517"/>
          </a:xfrm>
        </p:spPr>
        <p:txBody>
          <a:bodyPr>
            <a:normAutofit/>
          </a:bodyPr>
          <a:lstStyle>
            <a:lvl1pPr marL="0" indent="0" algn="l">
              <a:buNone/>
              <a:defRPr sz="2400" b="1">
                <a:solidFill>
                  <a:schemeClr val="bg2"/>
                </a:solidFill>
              </a:defRPr>
            </a:lvl1pPr>
          </a:lstStyle>
          <a:p>
            <a:pPr lvl="0"/>
            <a:r>
              <a:rPr lang="en-US"/>
              <a:t>Click to edit Master text styles</a:t>
            </a:r>
          </a:p>
        </p:txBody>
      </p:sp>
      <p:sp>
        <p:nvSpPr>
          <p:cNvPr id="16" name="Text Placeholder 6">
            <a:extLst>
              <a:ext uri="{FF2B5EF4-FFF2-40B4-BE49-F238E27FC236}">
                <a16:creationId xmlns:a16="http://schemas.microsoft.com/office/drawing/2014/main" id="{B7A20BFC-60D8-47FE-B6EF-B667A9B6B49E}"/>
              </a:ext>
            </a:extLst>
          </p:cNvPr>
          <p:cNvSpPr>
            <a:spLocks noGrp="1"/>
          </p:cNvSpPr>
          <p:nvPr>
            <p:ph type="body" sz="quarter" idx="12"/>
          </p:nvPr>
        </p:nvSpPr>
        <p:spPr>
          <a:xfrm>
            <a:off x="879825" y="2819629"/>
            <a:ext cx="2964041" cy="507234"/>
          </a:xfrm>
        </p:spPr>
        <p:txBody>
          <a:bodyPr>
            <a:normAutofit/>
          </a:bodyPr>
          <a:lstStyle>
            <a:lvl1pPr marL="0" indent="0" algn="l">
              <a:buNone/>
              <a:defRPr sz="2400" b="1">
                <a:solidFill>
                  <a:schemeClr val="bg2"/>
                </a:solidFill>
              </a:defRPr>
            </a:lvl1pPr>
          </a:lstStyle>
          <a:p>
            <a:pPr lvl="0"/>
            <a:r>
              <a:rPr lang="en-US"/>
              <a:t>Click to edit Master text styles</a:t>
            </a:r>
          </a:p>
        </p:txBody>
      </p:sp>
      <p:sp>
        <p:nvSpPr>
          <p:cNvPr id="11" name="Text Placeholder 10">
            <a:extLst>
              <a:ext uri="{FF2B5EF4-FFF2-40B4-BE49-F238E27FC236}">
                <a16:creationId xmlns:a16="http://schemas.microsoft.com/office/drawing/2014/main" id="{FF7F0D1A-5D16-4609-B505-4902D433070E}"/>
              </a:ext>
            </a:extLst>
          </p:cNvPr>
          <p:cNvSpPr>
            <a:spLocks noGrp="1"/>
          </p:cNvSpPr>
          <p:nvPr>
            <p:ph type="body" sz="quarter" idx="13"/>
          </p:nvPr>
        </p:nvSpPr>
        <p:spPr>
          <a:xfrm>
            <a:off x="879827" y="3326863"/>
            <a:ext cx="2964040" cy="2928024"/>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7" name="Text Placeholder 10">
            <a:extLst>
              <a:ext uri="{FF2B5EF4-FFF2-40B4-BE49-F238E27FC236}">
                <a16:creationId xmlns:a16="http://schemas.microsoft.com/office/drawing/2014/main" id="{19279C07-9DD2-4B5E-B8DD-D46FC49DE12F}"/>
              </a:ext>
            </a:extLst>
          </p:cNvPr>
          <p:cNvSpPr>
            <a:spLocks noGrp="1"/>
          </p:cNvSpPr>
          <p:nvPr>
            <p:ph type="body" sz="quarter" idx="14"/>
          </p:nvPr>
        </p:nvSpPr>
        <p:spPr>
          <a:xfrm>
            <a:off x="4613627" y="3326863"/>
            <a:ext cx="2964040" cy="2928024"/>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8" name="Text Placeholder 10">
            <a:extLst>
              <a:ext uri="{FF2B5EF4-FFF2-40B4-BE49-F238E27FC236}">
                <a16:creationId xmlns:a16="http://schemas.microsoft.com/office/drawing/2014/main" id="{4E073F52-1182-4478-BF40-9B9E82AC8789}"/>
              </a:ext>
            </a:extLst>
          </p:cNvPr>
          <p:cNvSpPr>
            <a:spLocks noGrp="1"/>
          </p:cNvSpPr>
          <p:nvPr>
            <p:ph type="body" sz="quarter" idx="15"/>
          </p:nvPr>
        </p:nvSpPr>
        <p:spPr>
          <a:xfrm>
            <a:off x="8347427" y="3326863"/>
            <a:ext cx="2964040" cy="2928024"/>
          </a:xfrm>
        </p:spPr>
        <p:txBody>
          <a:bodyPr>
            <a:normAutofit/>
          </a:bodyPr>
          <a:lstStyle>
            <a:lvl1pPr>
              <a:defRPr sz="2000">
                <a:solidFill>
                  <a:schemeClr val="bg1"/>
                </a:solidFill>
              </a:defRPr>
            </a:lvl1pPr>
            <a:lvl2pPr>
              <a:defRPr sz="2000">
                <a:solidFill>
                  <a:schemeClr val="bg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5" name="Oval 14">
            <a:extLst>
              <a:ext uri="{FF2B5EF4-FFF2-40B4-BE49-F238E27FC236}">
                <a16:creationId xmlns:a16="http://schemas.microsoft.com/office/drawing/2014/main" id="{CC437AD4-852C-4EC7-9BB4-5FDC507B6A69}"/>
              </a:ext>
            </a:extLst>
          </p:cNvPr>
          <p:cNvSpPr/>
          <p:nvPr userDrawn="1"/>
        </p:nvSpPr>
        <p:spPr>
          <a:xfrm>
            <a:off x="1820733" y="1407094"/>
            <a:ext cx="1062431" cy="1062432"/>
          </a:xfrm>
          <a:prstGeom prst="ellipse">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21" name="Oval 20">
            <a:extLst>
              <a:ext uri="{FF2B5EF4-FFF2-40B4-BE49-F238E27FC236}">
                <a16:creationId xmlns:a16="http://schemas.microsoft.com/office/drawing/2014/main" id="{3B7FE7AA-C43F-4B66-824F-04B3A953F08E}"/>
              </a:ext>
            </a:extLst>
          </p:cNvPr>
          <p:cNvSpPr/>
          <p:nvPr userDrawn="1"/>
        </p:nvSpPr>
        <p:spPr>
          <a:xfrm>
            <a:off x="5560738" y="1430925"/>
            <a:ext cx="1062432" cy="1062432"/>
          </a:xfrm>
          <a:prstGeom prst="ellipse">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25" name="Picture Placeholder 11">
            <a:extLst>
              <a:ext uri="{FF2B5EF4-FFF2-40B4-BE49-F238E27FC236}">
                <a16:creationId xmlns:a16="http://schemas.microsoft.com/office/drawing/2014/main" id="{6F42A070-93C5-411E-4F63-007561C4D451}"/>
              </a:ext>
            </a:extLst>
          </p:cNvPr>
          <p:cNvSpPr>
            <a:spLocks noGrp="1"/>
          </p:cNvSpPr>
          <p:nvPr>
            <p:ph type="pic" sz="quarter" idx="19"/>
          </p:nvPr>
        </p:nvSpPr>
        <p:spPr>
          <a:xfrm>
            <a:off x="1820733" y="1404590"/>
            <a:ext cx="1062431" cy="1062432"/>
          </a:xfrm>
          <a:prstGeom prst="ellipse">
            <a:avLst/>
          </a:prstGeom>
          <a:ln/>
        </p:spPr>
        <p:style>
          <a:lnRef idx="2">
            <a:schemeClr val="accent6"/>
          </a:lnRef>
          <a:fillRef idx="1">
            <a:schemeClr val="lt1"/>
          </a:fillRef>
          <a:effectRef idx="0">
            <a:schemeClr val="accent6"/>
          </a:effectRef>
          <a:fontRef idx="minor">
            <a:schemeClr val="dk1"/>
          </a:fontRef>
        </p:style>
        <p:txBody>
          <a:bodyPr/>
          <a:lstStyle>
            <a:lvl1pPr marL="0" indent="0">
              <a:buNone/>
              <a:defRPr/>
            </a:lvl1pPr>
          </a:lstStyle>
          <a:p>
            <a:r>
              <a:rPr lang="en-US"/>
              <a:t>Click icon to add picture</a:t>
            </a:r>
            <a:endParaRPr lang="en-GB"/>
          </a:p>
        </p:txBody>
      </p:sp>
      <p:sp>
        <p:nvSpPr>
          <p:cNvPr id="3" name="Picture Placeholder 11">
            <a:extLst>
              <a:ext uri="{FF2B5EF4-FFF2-40B4-BE49-F238E27FC236}">
                <a16:creationId xmlns:a16="http://schemas.microsoft.com/office/drawing/2014/main" id="{61E7F29E-8C21-2994-181E-B3A5DA775D56}"/>
              </a:ext>
            </a:extLst>
          </p:cNvPr>
          <p:cNvSpPr>
            <a:spLocks noGrp="1"/>
          </p:cNvSpPr>
          <p:nvPr>
            <p:ph type="pic" sz="quarter" idx="22"/>
          </p:nvPr>
        </p:nvSpPr>
        <p:spPr>
          <a:xfrm>
            <a:off x="5560736" y="1427292"/>
            <a:ext cx="1062431" cy="1062432"/>
          </a:xfrm>
          <a:prstGeom prst="ellipse">
            <a:avLst/>
          </a:prstGeom>
          <a:ln/>
        </p:spPr>
        <p:style>
          <a:lnRef idx="2">
            <a:schemeClr val="accent6"/>
          </a:lnRef>
          <a:fillRef idx="1">
            <a:schemeClr val="lt1"/>
          </a:fillRef>
          <a:effectRef idx="0">
            <a:schemeClr val="accent6"/>
          </a:effectRef>
          <a:fontRef idx="minor">
            <a:schemeClr val="dk1"/>
          </a:fontRef>
        </p:style>
        <p:txBody>
          <a:bodyPr/>
          <a:lstStyle>
            <a:lvl1pPr marL="0" indent="0">
              <a:buNone/>
              <a:defRPr/>
            </a:lvl1pPr>
          </a:lstStyle>
          <a:p>
            <a:r>
              <a:rPr lang="en-US"/>
              <a:t>Click icon to add picture</a:t>
            </a:r>
            <a:endParaRPr lang="en-GB"/>
          </a:p>
        </p:txBody>
      </p:sp>
      <p:sp>
        <p:nvSpPr>
          <p:cNvPr id="4" name="Oval 3">
            <a:extLst>
              <a:ext uri="{FF2B5EF4-FFF2-40B4-BE49-F238E27FC236}">
                <a16:creationId xmlns:a16="http://schemas.microsoft.com/office/drawing/2014/main" id="{CA1D5FE3-751E-01EE-772F-024E52675837}"/>
              </a:ext>
            </a:extLst>
          </p:cNvPr>
          <p:cNvSpPr/>
          <p:nvPr userDrawn="1"/>
        </p:nvSpPr>
        <p:spPr>
          <a:xfrm>
            <a:off x="9294538" y="1433882"/>
            <a:ext cx="1062432" cy="1062432"/>
          </a:xfrm>
          <a:prstGeom prst="ellipse">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6" name="Picture Placeholder 11">
            <a:extLst>
              <a:ext uri="{FF2B5EF4-FFF2-40B4-BE49-F238E27FC236}">
                <a16:creationId xmlns:a16="http://schemas.microsoft.com/office/drawing/2014/main" id="{EF621FD4-8659-557E-2342-6AD144C58A1C}"/>
              </a:ext>
            </a:extLst>
          </p:cNvPr>
          <p:cNvSpPr>
            <a:spLocks noGrp="1"/>
          </p:cNvSpPr>
          <p:nvPr>
            <p:ph type="pic" sz="quarter" idx="23"/>
          </p:nvPr>
        </p:nvSpPr>
        <p:spPr>
          <a:xfrm>
            <a:off x="9294536" y="1430249"/>
            <a:ext cx="1062431" cy="1062432"/>
          </a:xfrm>
          <a:prstGeom prst="ellipse">
            <a:avLst/>
          </a:prstGeom>
          <a:ln/>
        </p:spPr>
        <p:style>
          <a:lnRef idx="2">
            <a:schemeClr val="accent6"/>
          </a:lnRef>
          <a:fillRef idx="1">
            <a:schemeClr val="lt1"/>
          </a:fillRef>
          <a:effectRef idx="0">
            <a:schemeClr val="accent6"/>
          </a:effectRef>
          <a:fontRef idx="minor">
            <a:schemeClr val="dk1"/>
          </a:fontRef>
        </p:style>
        <p:txBody>
          <a:bodyPr/>
          <a:lstStyle>
            <a:lvl1pPr marL="0" indent="0">
              <a:buNone/>
              <a:defRPr/>
            </a:lvl1pPr>
          </a:lstStyle>
          <a:p>
            <a:r>
              <a:rPr lang="en-US"/>
              <a:t>Click icon to add picture</a:t>
            </a:r>
            <a:endParaRPr lang="en-GB"/>
          </a:p>
        </p:txBody>
      </p:sp>
    </p:spTree>
    <p:extLst>
      <p:ext uri="{BB962C8B-B14F-4D97-AF65-F5344CB8AC3E}">
        <p14:creationId xmlns:p14="http://schemas.microsoft.com/office/powerpoint/2010/main" val="19125132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ue - layout 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89BC6-CC88-45DC-B144-23345AD8C2A4}"/>
              </a:ext>
            </a:extLst>
          </p:cNvPr>
          <p:cNvSpPr>
            <a:spLocks noGrp="1"/>
          </p:cNvSpPr>
          <p:nvPr>
            <p:ph type="title"/>
          </p:nvPr>
        </p:nvSpPr>
        <p:spPr>
          <a:xfrm>
            <a:off x="695325" y="365125"/>
            <a:ext cx="10801350" cy="640420"/>
          </a:xfrm>
        </p:spPr>
        <p:txBody>
          <a:bodyPr/>
          <a:lstStyle/>
          <a:p>
            <a:r>
              <a:rPr lang="en-US"/>
              <a:t>Click to edit Master title style</a:t>
            </a:r>
            <a:endParaRPr lang="ru-RU"/>
          </a:p>
        </p:txBody>
      </p:sp>
      <p:sp>
        <p:nvSpPr>
          <p:cNvPr id="5" name="Rectangle 4">
            <a:extLst>
              <a:ext uri="{FF2B5EF4-FFF2-40B4-BE49-F238E27FC236}">
                <a16:creationId xmlns:a16="http://schemas.microsoft.com/office/drawing/2014/main" id="{8F82FC9D-E974-4F35-ACA3-21793C45BAEC}"/>
              </a:ext>
            </a:extLst>
          </p:cNvPr>
          <p:cNvSpPr/>
          <p:nvPr userDrawn="1"/>
        </p:nvSpPr>
        <p:spPr>
          <a:xfrm>
            <a:off x="694531" y="1935806"/>
            <a:ext cx="3334544" cy="4564947"/>
          </a:xfrm>
          <a:prstGeom prst="rect">
            <a:avLst/>
          </a:prstGeom>
          <a:solidFill>
            <a:schemeClr val="accent5"/>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Rectangle 7">
            <a:extLst>
              <a:ext uri="{FF2B5EF4-FFF2-40B4-BE49-F238E27FC236}">
                <a16:creationId xmlns:a16="http://schemas.microsoft.com/office/drawing/2014/main" id="{B24A17ED-96BB-4CFC-8128-2FD2C4B16E96}"/>
              </a:ext>
            </a:extLst>
          </p:cNvPr>
          <p:cNvSpPr/>
          <p:nvPr userDrawn="1"/>
        </p:nvSpPr>
        <p:spPr>
          <a:xfrm>
            <a:off x="4428331" y="1935806"/>
            <a:ext cx="3334544" cy="4564947"/>
          </a:xfrm>
          <a:prstGeom prst="rect">
            <a:avLst/>
          </a:prstGeom>
          <a:solidFill>
            <a:schemeClr val="accent5"/>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Rectangle 8">
            <a:extLst>
              <a:ext uri="{FF2B5EF4-FFF2-40B4-BE49-F238E27FC236}">
                <a16:creationId xmlns:a16="http://schemas.microsoft.com/office/drawing/2014/main" id="{DE0518C0-7EEC-4EE2-AB00-4D8D453AC773}"/>
              </a:ext>
            </a:extLst>
          </p:cNvPr>
          <p:cNvSpPr/>
          <p:nvPr userDrawn="1"/>
        </p:nvSpPr>
        <p:spPr>
          <a:xfrm>
            <a:off x="8162131" y="1935806"/>
            <a:ext cx="3334544" cy="4564947"/>
          </a:xfrm>
          <a:prstGeom prst="rect">
            <a:avLst/>
          </a:prstGeom>
          <a:solidFill>
            <a:schemeClr val="accent5"/>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 Placeholder 6">
            <a:extLst>
              <a:ext uri="{FF2B5EF4-FFF2-40B4-BE49-F238E27FC236}">
                <a16:creationId xmlns:a16="http://schemas.microsoft.com/office/drawing/2014/main" id="{21A85067-3496-4666-AB5C-5479164AEDC6}"/>
              </a:ext>
            </a:extLst>
          </p:cNvPr>
          <p:cNvSpPr>
            <a:spLocks noGrp="1"/>
          </p:cNvSpPr>
          <p:nvPr>
            <p:ph type="body" sz="quarter" idx="10"/>
          </p:nvPr>
        </p:nvSpPr>
        <p:spPr>
          <a:xfrm>
            <a:off x="4613627" y="2825346"/>
            <a:ext cx="2964039" cy="501517"/>
          </a:xfrm>
        </p:spPr>
        <p:txBody>
          <a:bodyPr>
            <a:normAutofit/>
          </a:bodyPr>
          <a:lstStyle>
            <a:lvl1pPr marL="0" indent="0" algn="l">
              <a:buNone/>
              <a:defRPr sz="2400" b="1">
                <a:solidFill>
                  <a:schemeClr val="tx1"/>
                </a:solidFill>
              </a:defRPr>
            </a:lvl1pPr>
          </a:lstStyle>
          <a:p>
            <a:pPr lvl="0"/>
            <a:r>
              <a:rPr lang="en-US"/>
              <a:t>Click to edit Master text styles</a:t>
            </a:r>
          </a:p>
        </p:txBody>
      </p:sp>
      <p:sp>
        <p:nvSpPr>
          <p:cNvPr id="12" name="Text Placeholder 6">
            <a:extLst>
              <a:ext uri="{FF2B5EF4-FFF2-40B4-BE49-F238E27FC236}">
                <a16:creationId xmlns:a16="http://schemas.microsoft.com/office/drawing/2014/main" id="{222B3786-B271-4248-953A-FF13AB5506BC}"/>
              </a:ext>
            </a:extLst>
          </p:cNvPr>
          <p:cNvSpPr>
            <a:spLocks noGrp="1"/>
          </p:cNvSpPr>
          <p:nvPr>
            <p:ph type="body" sz="quarter" idx="11"/>
          </p:nvPr>
        </p:nvSpPr>
        <p:spPr>
          <a:xfrm>
            <a:off x="8347427" y="2825346"/>
            <a:ext cx="2964039" cy="501517"/>
          </a:xfrm>
        </p:spPr>
        <p:txBody>
          <a:bodyPr>
            <a:normAutofit/>
          </a:bodyPr>
          <a:lstStyle>
            <a:lvl1pPr marL="0" indent="0" algn="l">
              <a:buNone/>
              <a:defRPr sz="2400" b="1">
                <a:solidFill>
                  <a:schemeClr val="tx1"/>
                </a:solidFill>
              </a:defRPr>
            </a:lvl1pPr>
          </a:lstStyle>
          <a:p>
            <a:pPr lvl="0"/>
            <a:r>
              <a:rPr lang="en-US"/>
              <a:t>Click to edit Master text styles</a:t>
            </a:r>
          </a:p>
        </p:txBody>
      </p:sp>
      <p:sp>
        <p:nvSpPr>
          <p:cNvPr id="16" name="Text Placeholder 6">
            <a:extLst>
              <a:ext uri="{FF2B5EF4-FFF2-40B4-BE49-F238E27FC236}">
                <a16:creationId xmlns:a16="http://schemas.microsoft.com/office/drawing/2014/main" id="{B7A20BFC-60D8-47FE-B6EF-B667A9B6B49E}"/>
              </a:ext>
            </a:extLst>
          </p:cNvPr>
          <p:cNvSpPr>
            <a:spLocks noGrp="1"/>
          </p:cNvSpPr>
          <p:nvPr>
            <p:ph type="body" sz="quarter" idx="12"/>
          </p:nvPr>
        </p:nvSpPr>
        <p:spPr>
          <a:xfrm>
            <a:off x="879825" y="2819629"/>
            <a:ext cx="2964041" cy="507234"/>
          </a:xfrm>
        </p:spPr>
        <p:txBody>
          <a:bodyPr>
            <a:normAutofit/>
          </a:bodyPr>
          <a:lstStyle>
            <a:lvl1pPr marL="0" indent="0" algn="l">
              <a:buNone/>
              <a:defRPr sz="2400" b="1">
                <a:solidFill>
                  <a:schemeClr val="tx1"/>
                </a:solidFill>
              </a:defRPr>
            </a:lvl1pPr>
          </a:lstStyle>
          <a:p>
            <a:pPr lvl="0"/>
            <a:r>
              <a:rPr lang="en-US"/>
              <a:t>Click to edit Master text styles</a:t>
            </a:r>
          </a:p>
        </p:txBody>
      </p:sp>
      <p:sp>
        <p:nvSpPr>
          <p:cNvPr id="11" name="Text Placeholder 10">
            <a:extLst>
              <a:ext uri="{FF2B5EF4-FFF2-40B4-BE49-F238E27FC236}">
                <a16:creationId xmlns:a16="http://schemas.microsoft.com/office/drawing/2014/main" id="{FF7F0D1A-5D16-4609-B505-4902D433070E}"/>
              </a:ext>
            </a:extLst>
          </p:cNvPr>
          <p:cNvSpPr>
            <a:spLocks noGrp="1"/>
          </p:cNvSpPr>
          <p:nvPr>
            <p:ph type="body" sz="quarter" idx="13"/>
          </p:nvPr>
        </p:nvSpPr>
        <p:spPr>
          <a:xfrm>
            <a:off x="879827" y="3326863"/>
            <a:ext cx="2964040" cy="2928024"/>
          </a:xfrm>
        </p:spPr>
        <p:txBody>
          <a:bodyPr>
            <a:normAutofit/>
          </a:bodyPr>
          <a:lstStyle>
            <a:lvl1pPr>
              <a:defRPr sz="2000">
                <a:solidFill>
                  <a:schemeClr val="tx1"/>
                </a:solidFill>
              </a:defRPr>
            </a:lvl1pPr>
            <a:lvl2pPr>
              <a:defRPr sz="20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7" name="Text Placeholder 10">
            <a:extLst>
              <a:ext uri="{FF2B5EF4-FFF2-40B4-BE49-F238E27FC236}">
                <a16:creationId xmlns:a16="http://schemas.microsoft.com/office/drawing/2014/main" id="{19279C07-9DD2-4B5E-B8DD-D46FC49DE12F}"/>
              </a:ext>
            </a:extLst>
          </p:cNvPr>
          <p:cNvSpPr>
            <a:spLocks noGrp="1"/>
          </p:cNvSpPr>
          <p:nvPr>
            <p:ph type="body" sz="quarter" idx="14"/>
          </p:nvPr>
        </p:nvSpPr>
        <p:spPr>
          <a:xfrm>
            <a:off x="4613627" y="3326863"/>
            <a:ext cx="2964040" cy="2928024"/>
          </a:xfrm>
        </p:spPr>
        <p:txBody>
          <a:bodyPr>
            <a:normAutofit/>
          </a:bodyPr>
          <a:lstStyle>
            <a:lvl1pPr>
              <a:defRPr sz="2000">
                <a:solidFill>
                  <a:schemeClr val="tx1"/>
                </a:solidFill>
              </a:defRPr>
            </a:lvl1pPr>
            <a:lvl2pPr>
              <a:defRPr sz="20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8" name="Text Placeholder 10">
            <a:extLst>
              <a:ext uri="{FF2B5EF4-FFF2-40B4-BE49-F238E27FC236}">
                <a16:creationId xmlns:a16="http://schemas.microsoft.com/office/drawing/2014/main" id="{4E073F52-1182-4478-BF40-9B9E82AC8789}"/>
              </a:ext>
            </a:extLst>
          </p:cNvPr>
          <p:cNvSpPr>
            <a:spLocks noGrp="1"/>
          </p:cNvSpPr>
          <p:nvPr>
            <p:ph type="body" sz="quarter" idx="15"/>
          </p:nvPr>
        </p:nvSpPr>
        <p:spPr>
          <a:xfrm>
            <a:off x="8347427" y="3326863"/>
            <a:ext cx="2964040" cy="2928024"/>
          </a:xfrm>
        </p:spPr>
        <p:txBody>
          <a:bodyPr>
            <a:normAutofit/>
          </a:bodyPr>
          <a:lstStyle>
            <a:lvl1pPr>
              <a:defRPr sz="2000">
                <a:solidFill>
                  <a:schemeClr val="tx1"/>
                </a:solidFill>
              </a:defRPr>
            </a:lvl1pPr>
            <a:lvl2pPr>
              <a:defRPr sz="20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p:txBody>
      </p:sp>
      <p:sp>
        <p:nvSpPr>
          <p:cNvPr id="15" name="Oval 14">
            <a:extLst>
              <a:ext uri="{FF2B5EF4-FFF2-40B4-BE49-F238E27FC236}">
                <a16:creationId xmlns:a16="http://schemas.microsoft.com/office/drawing/2014/main" id="{CC437AD4-852C-4EC7-9BB4-5FDC507B6A69}"/>
              </a:ext>
            </a:extLst>
          </p:cNvPr>
          <p:cNvSpPr/>
          <p:nvPr userDrawn="1"/>
        </p:nvSpPr>
        <p:spPr>
          <a:xfrm>
            <a:off x="1820733" y="1407094"/>
            <a:ext cx="1062431" cy="1062432"/>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21" name="Oval 20">
            <a:extLst>
              <a:ext uri="{FF2B5EF4-FFF2-40B4-BE49-F238E27FC236}">
                <a16:creationId xmlns:a16="http://schemas.microsoft.com/office/drawing/2014/main" id="{3B7FE7AA-C43F-4B66-824F-04B3A953F08E}"/>
              </a:ext>
            </a:extLst>
          </p:cNvPr>
          <p:cNvSpPr/>
          <p:nvPr userDrawn="1"/>
        </p:nvSpPr>
        <p:spPr>
          <a:xfrm>
            <a:off x="5560738" y="1430925"/>
            <a:ext cx="1062432" cy="1062432"/>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25" name="Picture Placeholder 11">
            <a:extLst>
              <a:ext uri="{FF2B5EF4-FFF2-40B4-BE49-F238E27FC236}">
                <a16:creationId xmlns:a16="http://schemas.microsoft.com/office/drawing/2014/main" id="{6F42A070-93C5-411E-4F63-007561C4D451}"/>
              </a:ext>
            </a:extLst>
          </p:cNvPr>
          <p:cNvSpPr>
            <a:spLocks noGrp="1"/>
          </p:cNvSpPr>
          <p:nvPr>
            <p:ph type="pic" sz="quarter" idx="19"/>
          </p:nvPr>
        </p:nvSpPr>
        <p:spPr>
          <a:xfrm>
            <a:off x="1820733" y="1404590"/>
            <a:ext cx="1062431" cy="1062432"/>
          </a:xfrm>
          <a:prstGeom prst="ellipse">
            <a:avLst/>
          </a:prstGeom>
          <a:ln/>
        </p:spPr>
        <p:style>
          <a:lnRef idx="2">
            <a:schemeClr val="accent5"/>
          </a:lnRef>
          <a:fillRef idx="1">
            <a:schemeClr val="lt1"/>
          </a:fillRef>
          <a:effectRef idx="0">
            <a:schemeClr val="accent5"/>
          </a:effectRef>
          <a:fontRef idx="minor">
            <a:schemeClr val="dk1"/>
          </a:fontRef>
        </p:style>
        <p:txBody>
          <a:bodyPr/>
          <a:lstStyle>
            <a:lvl1pPr marL="0" indent="0">
              <a:buNone/>
              <a:defRPr/>
            </a:lvl1pPr>
          </a:lstStyle>
          <a:p>
            <a:r>
              <a:rPr lang="en-US"/>
              <a:t>Click icon to add picture</a:t>
            </a:r>
            <a:endParaRPr lang="en-GB"/>
          </a:p>
        </p:txBody>
      </p:sp>
      <p:sp>
        <p:nvSpPr>
          <p:cNvPr id="3" name="Picture Placeholder 11">
            <a:extLst>
              <a:ext uri="{FF2B5EF4-FFF2-40B4-BE49-F238E27FC236}">
                <a16:creationId xmlns:a16="http://schemas.microsoft.com/office/drawing/2014/main" id="{61E7F29E-8C21-2994-181E-B3A5DA775D56}"/>
              </a:ext>
            </a:extLst>
          </p:cNvPr>
          <p:cNvSpPr>
            <a:spLocks noGrp="1"/>
          </p:cNvSpPr>
          <p:nvPr>
            <p:ph type="pic" sz="quarter" idx="22"/>
          </p:nvPr>
        </p:nvSpPr>
        <p:spPr>
          <a:xfrm>
            <a:off x="5560736" y="1427292"/>
            <a:ext cx="1062431" cy="1062432"/>
          </a:xfrm>
          <a:prstGeom prst="ellipse">
            <a:avLst/>
          </a:prstGeom>
          <a:ln/>
        </p:spPr>
        <p:style>
          <a:lnRef idx="2">
            <a:schemeClr val="accent5"/>
          </a:lnRef>
          <a:fillRef idx="1">
            <a:schemeClr val="lt1"/>
          </a:fillRef>
          <a:effectRef idx="0">
            <a:schemeClr val="accent5"/>
          </a:effectRef>
          <a:fontRef idx="minor">
            <a:schemeClr val="dk1"/>
          </a:fontRef>
        </p:style>
        <p:txBody>
          <a:bodyPr/>
          <a:lstStyle>
            <a:lvl1pPr marL="0" indent="0">
              <a:buNone/>
              <a:defRPr/>
            </a:lvl1pPr>
          </a:lstStyle>
          <a:p>
            <a:r>
              <a:rPr lang="en-US"/>
              <a:t>Click icon to add picture</a:t>
            </a:r>
            <a:endParaRPr lang="en-GB"/>
          </a:p>
        </p:txBody>
      </p:sp>
      <p:sp>
        <p:nvSpPr>
          <p:cNvPr id="4" name="Oval 3">
            <a:extLst>
              <a:ext uri="{FF2B5EF4-FFF2-40B4-BE49-F238E27FC236}">
                <a16:creationId xmlns:a16="http://schemas.microsoft.com/office/drawing/2014/main" id="{CA1D5FE3-751E-01EE-772F-024E52675837}"/>
              </a:ext>
            </a:extLst>
          </p:cNvPr>
          <p:cNvSpPr/>
          <p:nvPr userDrawn="1"/>
        </p:nvSpPr>
        <p:spPr>
          <a:xfrm>
            <a:off x="9294538" y="1433882"/>
            <a:ext cx="1062432" cy="1062432"/>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6" name="Picture Placeholder 11">
            <a:extLst>
              <a:ext uri="{FF2B5EF4-FFF2-40B4-BE49-F238E27FC236}">
                <a16:creationId xmlns:a16="http://schemas.microsoft.com/office/drawing/2014/main" id="{EF621FD4-8659-557E-2342-6AD144C58A1C}"/>
              </a:ext>
            </a:extLst>
          </p:cNvPr>
          <p:cNvSpPr>
            <a:spLocks noGrp="1"/>
          </p:cNvSpPr>
          <p:nvPr>
            <p:ph type="pic" sz="quarter" idx="23"/>
          </p:nvPr>
        </p:nvSpPr>
        <p:spPr>
          <a:xfrm>
            <a:off x="9294536" y="1430249"/>
            <a:ext cx="1062431" cy="1062432"/>
          </a:xfrm>
          <a:prstGeom prst="ellipse">
            <a:avLst/>
          </a:prstGeom>
          <a:ln/>
        </p:spPr>
        <p:style>
          <a:lnRef idx="2">
            <a:schemeClr val="accent5"/>
          </a:lnRef>
          <a:fillRef idx="1">
            <a:schemeClr val="lt1"/>
          </a:fillRef>
          <a:effectRef idx="0">
            <a:schemeClr val="accent5"/>
          </a:effectRef>
          <a:fontRef idx="minor">
            <a:schemeClr val="dk1"/>
          </a:fontRef>
        </p:style>
        <p:txBody>
          <a:bodyPr/>
          <a:lstStyle>
            <a:lvl1pPr marL="0" indent="0">
              <a:buNone/>
              <a:defRPr/>
            </a:lvl1pPr>
          </a:lstStyle>
          <a:p>
            <a:r>
              <a:rPr lang="en-US"/>
              <a:t>Click icon to add picture</a:t>
            </a:r>
            <a:endParaRPr lang="en-GB"/>
          </a:p>
        </p:txBody>
      </p:sp>
    </p:spTree>
    <p:extLst>
      <p:ext uri="{BB962C8B-B14F-4D97-AF65-F5344CB8AC3E}">
        <p14:creationId xmlns:p14="http://schemas.microsoft.com/office/powerpoint/2010/main" val="81422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Rectangle: Diagonal Corners Rounded 11">
            <a:extLst>
              <a:ext uri="{FF2B5EF4-FFF2-40B4-BE49-F238E27FC236}">
                <a16:creationId xmlns:a16="http://schemas.microsoft.com/office/drawing/2014/main" id="{8C51E6A0-8753-78B7-0AE5-27120C3E02FF}"/>
              </a:ext>
            </a:extLst>
          </p:cNvPr>
          <p:cNvSpPr/>
          <p:nvPr userDrawn="1"/>
        </p:nvSpPr>
        <p:spPr>
          <a:xfrm flipV="1">
            <a:off x="710664" y="892365"/>
            <a:ext cx="6274030" cy="2677099"/>
          </a:xfrm>
          <a:prstGeom prst="round2DiagRect">
            <a:avLst/>
          </a:prstGeom>
          <a:solidFill>
            <a:srgbClr val="258838">
              <a:alpha val="9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09C570D-B502-5DDC-0CD6-FC8B54CD8E96}"/>
              </a:ext>
            </a:extLst>
          </p:cNvPr>
          <p:cNvSpPr>
            <a:spLocks noGrp="1"/>
          </p:cNvSpPr>
          <p:nvPr>
            <p:ph type="title"/>
          </p:nvPr>
        </p:nvSpPr>
        <p:spPr>
          <a:xfrm>
            <a:off x="1005327" y="1363335"/>
            <a:ext cx="5684704" cy="1735157"/>
          </a:xfrm>
        </p:spPr>
        <p:txBody>
          <a:bodyPr anchor="ctr">
            <a:normAutofit/>
          </a:bodyPr>
          <a:lstStyle>
            <a:lvl1pPr algn="l">
              <a:defRPr sz="5400">
                <a:solidFill>
                  <a:schemeClr val="bg1"/>
                </a:solidFill>
              </a:defRPr>
            </a:lvl1pPr>
          </a:lstStyle>
          <a:p>
            <a:r>
              <a:rPr lang="en-US"/>
              <a:t>Click to edit Master title style</a:t>
            </a:r>
            <a:endParaRPr lang="en-GB"/>
          </a:p>
        </p:txBody>
      </p:sp>
    </p:spTree>
    <p:extLst>
      <p:ext uri="{BB962C8B-B14F-4D97-AF65-F5344CB8AC3E}">
        <p14:creationId xmlns:p14="http://schemas.microsoft.com/office/powerpoint/2010/main" val="11499766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Rectangle: Diagonal Corners Rounded 11">
            <a:extLst>
              <a:ext uri="{FF2B5EF4-FFF2-40B4-BE49-F238E27FC236}">
                <a16:creationId xmlns:a16="http://schemas.microsoft.com/office/drawing/2014/main" id="{8C51E6A0-8753-78B7-0AE5-27120C3E02FF}"/>
              </a:ext>
            </a:extLst>
          </p:cNvPr>
          <p:cNvSpPr/>
          <p:nvPr userDrawn="1"/>
        </p:nvSpPr>
        <p:spPr>
          <a:xfrm flipV="1">
            <a:off x="710664" y="892365"/>
            <a:ext cx="6274030" cy="2677099"/>
          </a:xfrm>
          <a:prstGeom prst="round2DiagRect">
            <a:avLst/>
          </a:prstGeom>
          <a:solidFill>
            <a:srgbClr val="258838">
              <a:alpha val="9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09C570D-B502-5DDC-0CD6-FC8B54CD8E96}"/>
              </a:ext>
            </a:extLst>
          </p:cNvPr>
          <p:cNvSpPr>
            <a:spLocks noGrp="1"/>
          </p:cNvSpPr>
          <p:nvPr>
            <p:ph type="title"/>
          </p:nvPr>
        </p:nvSpPr>
        <p:spPr>
          <a:xfrm>
            <a:off x="1005327" y="1363335"/>
            <a:ext cx="5684704" cy="1735157"/>
          </a:xfrm>
        </p:spPr>
        <p:txBody>
          <a:bodyPr anchor="ctr">
            <a:normAutofit/>
          </a:bodyPr>
          <a:lstStyle>
            <a:lvl1pPr algn="l">
              <a:defRPr sz="5400">
                <a:solidFill>
                  <a:schemeClr val="bg1"/>
                </a:solidFill>
              </a:defRPr>
            </a:lvl1pPr>
          </a:lstStyle>
          <a:p>
            <a:r>
              <a:rPr lang="en-US"/>
              <a:t>Click to edit Master title style</a:t>
            </a:r>
            <a:endParaRPr lang="en-GB"/>
          </a:p>
        </p:txBody>
      </p:sp>
    </p:spTree>
    <p:extLst>
      <p:ext uri="{BB962C8B-B14F-4D97-AF65-F5344CB8AC3E}">
        <p14:creationId xmlns:p14="http://schemas.microsoft.com/office/powerpoint/2010/main" val="16216920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Section Header">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12" name="Rectangle: Diagonal Corners Rounded 11">
            <a:extLst>
              <a:ext uri="{FF2B5EF4-FFF2-40B4-BE49-F238E27FC236}">
                <a16:creationId xmlns:a16="http://schemas.microsoft.com/office/drawing/2014/main" id="{8C51E6A0-8753-78B7-0AE5-27120C3E02FF}"/>
              </a:ext>
            </a:extLst>
          </p:cNvPr>
          <p:cNvSpPr/>
          <p:nvPr userDrawn="1"/>
        </p:nvSpPr>
        <p:spPr>
          <a:xfrm flipV="1">
            <a:off x="710664" y="892365"/>
            <a:ext cx="6274030" cy="2677099"/>
          </a:xfrm>
          <a:prstGeom prst="round2DiagRect">
            <a:avLst/>
          </a:prstGeom>
          <a:solidFill>
            <a:srgbClr val="258838">
              <a:alpha val="9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09C570D-B502-5DDC-0CD6-FC8B54CD8E96}"/>
              </a:ext>
            </a:extLst>
          </p:cNvPr>
          <p:cNvSpPr>
            <a:spLocks noGrp="1"/>
          </p:cNvSpPr>
          <p:nvPr>
            <p:ph type="title"/>
          </p:nvPr>
        </p:nvSpPr>
        <p:spPr>
          <a:xfrm>
            <a:off x="1005327" y="1363335"/>
            <a:ext cx="5684704" cy="1735157"/>
          </a:xfrm>
        </p:spPr>
        <p:txBody>
          <a:bodyPr anchor="ctr">
            <a:normAutofit/>
          </a:bodyPr>
          <a:lstStyle>
            <a:lvl1pPr algn="l">
              <a:defRPr sz="5400">
                <a:solidFill>
                  <a:schemeClr val="bg1"/>
                </a:solidFill>
              </a:defRPr>
            </a:lvl1pPr>
          </a:lstStyle>
          <a:p>
            <a:r>
              <a:rPr lang="en-US"/>
              <a:t>Click to edit Master title style</a:t>
            </a:r>
            <a:endParaRPr lang="en-GB"/>
          </a:p>
        </p:txBody>
      </p:sp>
    </p:spTree>
    <p:extLst>
      <p:ext uri="{BB962C8B-B14F-4D97-AF65-F5344CB8AC3E}">
        <p14:creationId xmlns:p14="http://schemas.microsoft.com/office/powerpoint/2010/main" val="19732928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Rectangle: Diagonal Corners Rounded 11">
            <a:extLst>
              <a:ext uri="{FF2B5EF4-FFF2-40B4-BE49-F238E27FC236}">
                <a16:creationId xmlns:a16="http://schemas.microsoft.com/office/drawing/2014/main" id="{8C51E6A0-8753-78B7-0AE5-27120C3E02FF}"/>
              </a:ext>
            </a:extLst>
          </p:cNvPr>
          <p:cNvSpPr/>
          <p:nvPr userDrawn="1"/>
        </p:nvSpPr>
        <p:spPr>
          <a:xfrm flipV="1">
            <a:off x="831850" y="3095740"/>
            <a:ext cx="10528300" cy="2677099"/>
          </a:xfrm>
          <a:prstGeom prst="round2DiagRect">
            <a:avLst/>
          </a:prstGeom>
          <a:solidFill>
            <a:srgbClr val="258838">
              <a:alpha val="9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09C570D-B502-5DDC-0CD6-FC8B54CD8E96}"/>
              </a:ext>
            </a:extLst>
          </p:cNvPr>
          <p:cNvSpPr>
            <a:spLocks noGrp="1"/>
          </p:cNvSpPr>
          <p:nvPr>
            <p:ph type="title"/>
          </p:nvPr>
        </p:nvSpPr>
        <p:spPr>
          <a:xfrm>
            <a:off x="831850" y="3429000"/>
            <a:ext cx="10515600" cy="1133475"/>
          </a:xfrm>
        </p:spPr>
        <p:txBody>
          <a:bodyPr anchor="b">
            <a:normAutofit/>
          </a:bodyPr>
          <a:lstStyle>
            <a:lvl1pPr algn="ctr">
              <a:defRPr sz="54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3AB153-F31C-CC8B-9836-863B279D4639}"/>
              </a:ext>
            </a:extLst>
          </p:cNvPr>
          <p:cNvSpPr>
            <a:spLocks noGrp="1"/>
          </p:cNvSpPr>
          <p:nvPr>
            <p:ph type="body" idx="1"/>
          </p:nvPr>
        </p:nvSpPr>
        <p:spPr>
          <a:xfrm>
            <a:off x="831850" y="4770304"/>
            <a:ext cx="10515600" cy="661012"/>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566030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Section Header">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12" name="Rectangle: Diagonal Corners Rounded 11">
            <a:extLst>
              <a:ext uri="{FF2B5EF4-FFF2-40B4-BE49-F238E27FC236}">
                <a16:creationId xmlns:a16="http://schemas.microsoft.com/office/drawing/2014/main" id="{8C51E6A0-8753-78B7-0AE5-27120C3E02FF}"/>
              </a:ext>
            </a:extLst>
          </p:cNvPr>
          <p:cNvSpPr/>
          <p:nvPr userDrawn="1"/>
        </p:nvSpPr>
        <p:spPr>
          <a:xfrm flipV="1">
            <a:off x="831850" y="3095740"/>
            <a:ext cx="10528300" cy="2677099"/>
          </a:xfrm>
          <a:prstGeom prst="round2DiagRect">
            <a:avLst/>
          </a:prstGeom>
          <a:solidFill>
            <a:srgbClr val="258838">
              <a:alpha val="9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09C570D-B502-5DDC-0CD6-FC8B54CD8E96}"/>
              </a:ext>
            </a:extLst>
          </p:cNvPr>
          <p:cNvSpPr>
            <a:spLocks noGrp="1"/>
          </p:cNvSpPr>
          <p:nvPr>
            <p:ph type="title"/>
          </p:nvPr>
        </p:nvSpPr>
        <p:spPr>
          <a:xfrm>
            <a:off x="831850" y="3429000"/>
            <a:ext cx="10515600" cy="1133475"/>
          </a:xfrm>
        </p:spPr>
        <p:txBody>
          <a:bodyPr anchor="b">
            <a:normAutofit/>
          </a:bodyPr>
          <a:lstStyle>
            <a:lvl1pPr algn="ctr">
              <a:defRPr sz="54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3AB153-F31C-CC8B-9836-863B279D4639}"/>
              </a:ext>
            </a:extLst>
          </p:cNvPr>
          <p:cNvSpPr>
            <a:spLocks noGrp="1"/>
          </p:cNvSpPr>
          <p:nvPr>
            <p:ph type="body" idx="1"/>
          </p:nvPr>
        </p:nvSpPr>
        <p:spPr>
          <a:xfrm>
            <a:off x="831850" y="4770304"/>
            <a:ext cx="10515600" cy="661012"/>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5701428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12" name="Rectangle: Diagonal Corners Rounded 11">
            <a:extLst>
              <a:ext uri="{FF2B5EF4-FFF2-40B4-BE49-F238E27FC236}">
                <a16:creationId xmlns:a16="http://schemas.microsoft.com/office/drawing/2014/main" id="{8C51E6A0-8753-78B7-0AE5-27120C3E02FF}"/>
              </a:ext>
            </a:extLst>
          </p:cNvPr>
          <p:cNvSpPr/>
          <p:nvPr userDrawn="1"/>
        </p:nvSpPr>
        <p:spPr>
          <a:xfrm flipV="1">
            <a:off x="831850" y="3095740"/>
            <a:ext cx="10528300" cy="2677099"/>
          </a:xfrm>
          <a:prstGeom prst="round2DiagRect">
            <a:avLst/>
          </a:prstGeom>
          <a:solidFill>
            <a:srgbClr val="258838">
              <a:alpha val="9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09C570D-B502-5DDC-0CD6-FC8B54CD8E96}"/>
              </a:ext>
            </a:extLst>
          </p:cNvPr>
          <p:cNvSpPr>
            <a:spLocks noGrp="1"/>
          </p:cNvSpPr>
          <p:nvPr>
            <p:ph type="title"/>
          </p:nvPr>
        </p:nvSpPr>
        <p:spPr>
          <a:xfrm>
            <a:off x="831850" y="3429000"/>
            <a:ext cx="10515600" cy="1133475"/>
          </a:xfrm>
        </p:spPr>
        <p:txBody>
          <a:bodyPr anchor="b">
            <a:normAutofit/>
          </a:bodyPr>
          <a:lstStyle>
            <a:lvl1pPr algn="ctr">
              <a:defRPr sz="54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3AB153-F31C-CC8B-9836-863B279D4639}"/>
              </a:ext>
            </a:extLst>
          </p:cNvPr>
          <p:cNvSpPr>
            <a:spLocks noGrp="1"/>
          </p:cNvSpPr>
          <p:nvPr>
            <p:ph type="body" idx="1"/>
          </p:nvPr>
        </p:nvSpPr>
        <p:spPr>
          <a:xfrm>
            <a:off x="831850" y="4770304"/>
            <a:ext cx="10515600" cy="661012"/>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3333336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7_Section Header">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12" name="Rectangle: Diagonal Corners Rounded 11">
            <a:extLst>
              <a:ext uri="{FF2B5EF4-FFF2-40B4-BE49-F238E27FC236}">
                <a16:creationId xmlns:a16="http://schemas.microsoft.com/office/drawing/2014/main" id="{8C51E6A0-8753-78B7-0AE5-27120C3E02FF}"/>
              </a:ext>
            </a:extLst>
          </p:cNvPr>
          <p:cNvSpPr/>
          <p:nvPr userDrawn="1"/>
        </p:nvSpPr>
        <p:spPr>
          <a:xfrm flipV="1">
            <a:off x="831850" y="3095740"/>
            <a:ext cx="10528300" cy="2677099"/>
          </a:xfrm>
          <a:prstGeom prst="round2DiagRect">
            <a:avLst/>
          </a:prstGeom>
          <a:solidFill>
            <a:srgbClr val="258838">
              <a:alpha val="9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09C570D-B502-5DDC-0CD6-FC8B54CD8E96}"/>
              </a:ext>
            </a:extLst>
          </p:cNvPr>
          <p:cNvSpPr>
            <a:spLocks noGrp="1"/>
          </p:cNvSpPr>
          <p:nvPr>
            <p:ph type="title"/>
          </p:nvPr>
        </p:nvSpPr>
        <p:spPr>
          <a:xfrm>
            <a:off x="831850" y="3429000"/>
            <a:ext cx="10515600" cy="1133475"/>
          </a:xfrm>
        </p:spPr>
        <p:txBody>
          <a:bodyPr anchor="b">
            <a:normAutofit/>
          </a:bodyPr>
          <a:lstStyle>
            <a:lvl1pPr algn="ctr">
              <a:defRPr sz="54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3AB153-F31C-CC8B-9836-863B279D4639}"/>
              </a:ext>
            </a:extLst>
          </p:cNvPr>
          <p:cNvSpPr>
            <a:spLocks noGrp="1"/>
          </p:cNvSpPr>
          <p:nvPr>
            <p:ph type="body" idx="1"/>
          </p:nvPr>
        </p:nvSpPr>
        <p:spPr>
          <a:xfrm>
            <a:off x="831850" y="4770304"/>
            <a:ext cx="10515600" cy="661012"/>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8156609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D4CB-2CB2-C2BC-AF7C-8C6A662DE6CD}"/>
              </a:ext>
            </a:extLst>
          </p:cNvPr>
          <p:cNvSpPr>
            <a:spLocks noGrp="1"/>
          </p:cNvSpPr>
          <p:nvPr>
            <p:ph type="ctrTitle"/>
          </p:nvPr>
        </p:nvSpPr>
        <p:spPr>
          <a:xfrm>
            <a:off x="1524000" y="3285264"/>
            <a:ext cx="9144000" cy="1378140"/>
          </a:xfrm>
        </p:spPr>
        <p:txBody>
          <a:bodyPr anchor="ctr">
            <a:normAutofit/>
          </a:bodyPr>
          <a:lstStyle>
            <a:lvl1pPr algn="l">
              <a:defRPr sz="5400" b="0">
                <a:solidFill>
                  <a:srgbClr val="CEFFB6"/>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BA2371F8-D2D0-5579-216F-80A45F3AA0C8}"/>
              </a:ext>
            </a:extLst>
          </p:cNvPr>
          <p:cNvSpPr>
            <a:spLocks noGrp="1"/>
          </p:cNvSpPr>
          <p:nvPr>
            <p:ph type="subTitle" idx="1"/>
          </p:nvPr>
        </p:nvSpPr>
        <p:spPr>
          <a:xfrm>
            <a:off x="1524000" y="4908205"/>
            <a:ext cx="9144000" cy="476480"/>
          </a:xfrm>
        </p:spPr>
        <p:txBody>
          <a:bodyPr/>
          <a:lstStyle>
            <a:lvl1pPr marL="0" indent="0" algn="l">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12" name="Picture 11" descr="A black background with white text&#10;&#10;Description automatically generated with low confidence">
            <a:extLst>
              <a:ext uri="{FF2B5EF4-FFF2-40B4-BE49-F238E27FC236}">
                <a16:creationId xmlns:a16="http://schemas.microsoft.com/office/drawing/2014/main" id="{C858E529-4BB5-BD6C-3BF2-350534A5B534}"/>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532149" y="580604"/>
            <a:ext cx="5479699" cy="2075839"/>
          </a:xfrm>
          <a:prstGeom prst="rect">
            <a:avLst/>
          </a:prstGeom>
        </p:spPr>
      </p:pic>
      <p:sp>
        <p:nvSpPr>
          <p:cNvPr id="13" name="Subtitle 2">
            <a:extLst>
              <a:ext uri="{FF2B5EF4-FFF2-40B4-BE49-F238E27FC236}">
                <a16:creationId xmlns:a16="http://schemas.microsoft.com/office/drawing/2014/main" id="{A84AFC1D-295A-03A9-40B2-E4B67062117F}"/>
              </a:ext>
            </a:extLst>
          </p:cNvPr>
          <p:cNvSpPr txBox="1">
            <a:spLocks/>
          </p:cNvSpPr>
          <p:nvPr userDrawn="1"/>
        </p:nvSpPr>
        <p:spPr>
          <a:xfrm>
            <a:off x="1524000" y="5800916"/>
            <a:ext cx="9144000" cy="47648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t>Name, date</a:t>
            </a:r>
            <a:endParaRPr lang="en-GB"/>
          </a:p>
        </p:txBody>
      </p:sp>
    </p:spTree>
    <p:extLst>
      <p:ext uri="{BB962C8B-B14F-4D97-AF65-F5344CB8AC3E}">
        <p14:creationId xmlns:p14="http://schemas.microsoft.com/office/powerpoint/2010/main" val="27537537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Green - layout 5">
    <p:bg>
      <p:bgPr>
        <a:solidFill>
          <a:schemeClr val="bg1"/>
        </a:solidFill>
        <a:effectLst/>
      </p:bgPr>
    </p:bg>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D93F49C3-0235-453E-A017-DD2ADD02A636}"/>
              </a:ext>
            </a:extLst>
          </p:cNvPr>
          <p:cNvSpPr>
            <a:spLocks noGrp="1"/>
          </p:cNvSpPr>
          <p:nvPr>
            <p:ph sz="quarter" idx="17"/>
          </p:nvPr>
        </p:nvSpPr>
        <p:spPr>
          <a:xfrm>
            <a:off x="695325" y="3952875"/>
            <a:ext cx="4689475" cy="2236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 name="Title 1">
            <a:extLst>
              <a:ext uri="{FF2B5EF4-FFF2-40B4-BE49-F238E27FC236}">
                <a16:creationId xmlns:a16="http://schemas.microsoft.com/office/drawing/2014/main" id="{66498285-A9E6-4FD2-ABF4-8BE77D5AFBDA}"/>
              </a:ext>
            </a:extLst>
          </p:cNvPr>
          <p:cNvSpPr>
            <a:spLocks noGrp="1"/>
          </p:cNvSpPr>
          <p:nvPr>
            <p:ph type="title"/>
          </p:nvPr>
        </p:nvSpPr>
        <p:spPr>
          <a:xfrm>
            <a:off x="695325" y="365125"/>
            <a:ext cx="4689475" cy="2349046"/>
          </a:xfrm>
        </p:spPr>
        <p:txBody>
          <a:bodyPr/>
          <a:lstStyle/>
          <a:p>
            <a:r>
              <a:rPr lang="en-US"/>
              <a:t>Click to edit Master title style</a:t>
            </a:r>
            <a:endParaRPr lang="ru-RU"/>
          </a:p>
        </p:txBody>
      </p:sp>
      <p:sp>
        <p:nvSpPr>
          <p:cNvPr id="3" name="Rectangle: Single Corner Rounded 2">
            <a:extLst>
              <a:ext uri="{FF2B5EF4-FFF2-40B4-BE49-F238E27FC236}">
                <a16:creationId xmlns:a16="http://schemas.microsoft.com/office/drawing/2014/main" id="{6DC11355-2030-4E86-976D-129EECF6E3F1}"/>
              </a:ext>
            </a:extLst>
          </p:cNvPr>
          <p:cNvSpPr/>
          <p:nvPr userDrawn="1"/>
        </p:nvSpPr>
        <p:spPr>
          <a:xfrm rot="10800000">
            <a:off x="5810249" y="0"/>
            <a:ext cx="6381749" cy="3531823"/>
          </a:xfrm>
          <a:prstGeom prst="round1Rect">
            <a:avLst>
              <a:gd name="adj" fmla="val 359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 Placeholder 4">
            <a:extLst>
              <a:ext uri="{FF2B5EF4-FFF2-40B4-BE49-F238E27FC236}">
                <a16:creationId xmlns:a16="http://schemas.microsoft.com/office/drawing/2014/main" id="{6FE79F6E-C430-4EA6-97F3-72102AF87B78}"/>
              </a:ext>
            </a:extLst>
          </p:cNvPr>
          <p:cNvSpPr>
            <a:spLocks noGrp="1"/>
          </p:cNvSpPr>
          <p:nvPr>
            <p:ph type="body" sz="quarter" idx="10"/>
          </p:nvPr>
        </p:nvSpPr>
        <p:spPr>
          <a:xfrm>
            <a:off x="6110414" y="365126"/>
            <a:ext cx="5386261" cy="280125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Text Placeholder 6">
            <a:extLst>
              <a:ext uri="{FF2B5EF4-FFF2-40B4-BE49-F238E27FC236}">
                <a16:creationId xmlns:a16="http://schemas.microsoft.com/office/drawing/2014/main" id="{901899A5-BAA9-4554-B0B4-167AEB9AB334}"/>
              </a:ext>
            </a:extLst>
          </p:cNvPr>
          <p:cNvSpPr>
            <a:spLocks noGrp="1"/>
          </p:cNvSpPr>
          <p:nvPr>
            <p:ph type="body" sz="quarter" idx="11"/>
          </p:nvPr>
        </p:nvSpPr>
        <p:spPr>
          <a:xfrm>
            <a:off x="695324" y="2865210"/>
            <a:ext cx="4689475" cy="301171"/>
          </a:xfrm>
        </p:spPr>
        <p:txBody>
          <a:bodyPr>
            <a:normAutofit/>
          </a:bodyPr>
          <a:lstStyle>
            <a:lvl1pPr>
              <a:defRPr sz="1200"/>
            </a:lvl1pPr>
          </a:lstStyle>
          <a:p>
            <a:pPr lvl="0"/>
            <a:r>
              <a:rPr lang="en-US"/>
              <a:t>Click to edit Master text styles</a:t>
            </a:r>
            <a:endParaRPr lang="ru-RU"/>
          </a:p>
        </p:txBody>
      </p:sp>
      <p:sp>
        <p:nvSpPr>
          <p:cNvPr id="12" name="Text Placeholder 11">
            <a:extLst>
              <a:ext uri="{FF2B5EF4-FFF2-40B4-BE49-F238E27FC236}">
                <a16:creationId xmlns:a16="http://schemas.microsoft.com/office/drawing/2014/main" id="{72F0F312-66B3-4579-8C9D-20691277F750}"/>
              </a:ext>
            </a:extLst>
          </p:cNvPr>
          <p:cNvSpPr>
            <a:spLocks noGrp="1"/>
          </p:cNvSpPr>
          <p:nvPr>
            <p:ph type="body" sz="quarter" idx="13"/>
          </p:nvPr>
        </p:nvSpPr>
        <p:spPr>
          <a:xfrm>
            <a:off x="6110288" y="4629151"/>
            <a:ext cx="2511287" cy="1559808"/>
          </a:xfrm>
        </p:spPr>
        <p:txBody>
          <a:bodyPr/>
          <a:lstStyle/>
          <a:p>
            <a:pPr lvl="0"/>
            <a:r>
              <a:rPr lang="en-US"/>
              <a:t>Click to edit Master text styles</a:t>
            </a:r>
          </a:p>
          <a:p>
            <a:pPr lvl="1"/>
            <a:r>
              <a:rPr lang="en-US"/>
              <a:t>Second level</a:t>
            </a:r>
          </a:p>
          <a:p>
            <a:pPr lvl="2"/>
            <a:r>
              <a:rPr lang="en-US"/>
              <a:t>Third level</a:t>
            </a:r>
            <a:endParaRPr lang="ru-RU"/>
          </a:p>
        </p:txBody>
      </p:sp>
      <p:sp>
        <p:nvSpPr>
          <p:cNvPr id="13" name="Text Placeholder 11">
            <a:extLst>
              <a:ext uri="{FF2B5EF4-FFF2-40B4-BE49-F238E27FC236}">
                <a16:creationId xmlns:a16="http://schemas.microsoft.com/office/drawing/2014/main" id="{8E2C250D-5ECD-467D-BF3C-427075AE9B7E}"/>
              </a:ext>
            </a:extLst>
          </p:cNvPr>
          <p:cNvSpPr>
            <a:spLocks noGrp="1"/>
          </p:cNvSpPr>
          <p:nvPr>
            <p:ph type="body" sz="quarter" idx="14"/>
          </p:nvPr>
        </p:nvSpPr>
        <p:spPr>
          <a:xfrm>
            <a:off x="8985703" y="4629151"/>
            <a:ext cx="2510972" cy="1559808"/>
          </a:xfrm>
        </p:spPr>
        <p:txBody>
          <a:bodyPr/>
          <a:lstStyle/>
          <a:p>
            <a:pPr lvl="0"/>
            <a:r>
              <a:rPr lang="en-US"/>
              <a:t>Click to edit Master text styles</a:t>
            </a:r>
          </a:p>
          <a:p>
            <a:pPr lvl="1"/>
            <a:r>
              <a:rPr lang="en-US"/>
              <a:t>Second level</a:t>
            </a:r>
          </a:p>
          <a:p>
            <a:pPr lvl="2"/>
            <a:r>
              <a:rPr lang="en-US"/>
              <a:t>Third level</a:t>
            </a:r>
            <a:endParaRPr lang="ru-RU"/>
          </a:p>
        </p:txBody>
      </p:sp>
      <p:sp>
        <p:nvSpPr>
          <p:cNvPr id="15" name="Text Placeholder 14">
            <a:extLst>
              <a:ext uri="{FF2B5EF4-FFF2-40B4-BE49-F238E27FC236}">
                <a16:creationId xmlns:a16="http://schemas.microsoft.com/office/drawing/2014/main" id="{E7614D1D-D9D5-4613-8A11-F0CAC46864DE}"/>
              </a:ext>
            </a:extLst>
          </p:cNvPr>
          <p:cNvSpPr>
            <a:spLocks noGrp="1"/>
          </p:cNvSpPr>
          <p:nvPr>
            <p:ph type="body" sz="quarter" idx="15"/>
          </p:nvPr>
        </p:nvSpPr>
        <p:spPr>
          <a:xfrm>
            <a:off x="6096000" y="3952875"/>
            <a:ext cx="2525713" cy="577850"/>
          </a:xfrm>
        </p:spPr>
        <p:txBody>
          <a:bodyPr/>
          <a:lstStyle>
            <a:lvl1pPr>
              <a:defRPr b="1">
                <a:solidFill>
                  <a:schemeClr val="tx1"/>
                </a:solidFill>
              </a:defRPr>
            </a:lvl1pPr>
          </a:lstStyle>
          <a:p>
            <a:pPr lvl="0"/>
            <a:r>
              <a:rPr lang="en-US"/>
              <a:t>Click to edit Master text styles</a:t>
            </a:r>
            <a:endParaRPr lang="ru-RU"/>
          </a:p>
        </p:txBody>
      </p:sp>
      <p:sp>
        <p:nvSpPr>
          <p:cNvPr id="16" name="Text Placeholder 14">
            <a:extLst>
              <a:ext uri="{FF2B5EF4-FFF2-40B4-BE49-F238E27FC236}">
                <a16:creationId xmlns:a16="http://schemas.microsoft.com/office/drawing/2014/main" id="{AD9E9C30-9726-4758-877F-CA9CBB72626E}"/>
              </a:ext>
            </a:extLst>
          </p:cNvPr>
          <p:cNvSpPr>
            <a:spLocks noGrp="1"/>
          </p:cNvSpPr>
          <p:nvPr>
            <p:ph type="body" sz="quarter" idx="16"/>
          </p:nvPr>
        </p:nvSpPr>
        <p:spPr>
          <a:xfrm>
            <a:off x="8970962" y="3952875"/>
            <a:ext cx="2525713" cy="577850"/>
          </a:xfrm>
        </p:spPr>
        <p:txBody>
          <a:bodyPr/>
          <a:lstStyle>
            <a:lvl1pPr>
              <a:defRPr b="1">
                <a:solidFill>
                  <a:schemeClr val="tx1"/>
                </a:solidFill>
              </a:defRPr>
            </a:lvl1pPr>
          </a:lstStyle>
          <a:p>
            <a:pPr lvl="0"/>
            <a:r>
              <a:rPr lang="en-US"/>
              <a:t>Click to edit Master text styles</a:t>
            </a:r>
            <a:endParaRPr lang="ru-RU"/>
          </a:p>
        </p:txBody>
      </p:sp>
    </p:spTree>
    <p:extLst>
      <p:ext uri="{BB962C8B-B14F-4D97-AF65-F5344CB8AC3E}">
        <p14:creationId xmlns:p14="http://schemas.microsoft.com/office/powerpoint/2010/main" val="6834896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Black and white - layout 3">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9C5A3FD-C161-495A-8BF1-0E7DAF0A4285}"/>
              </a:ext>
            </a:extLst>
          </p:cNvPr>
          <p:cNvSpPr>
            <a:spLocks noGrp="1"/>
          </p:cNvSpPr>
          <p:nvPr>
            <p:ph sz="quarter" idx="13"/>
          </p:nvPr>
        </p:nvSpPr>
        <p:spPr>
          <a:xfrm>
            <a:off x="695325" y="1447800"/>
            <a:ext cx="10801350" cy="4795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 name="Title 1">
            <a:extLst>
              <a:ext uri="{FF2B5EF4-FFF2-40B4-BE49-F238E27FC236}">
                <a16:creationId xmlns:a16="http://schemas.microsoft.com/office/drawing/2014/main" id="{D49549B2-A3E9-40BF-B9AA-B3AAF2039C1E}"/>
              </a:ext>
            </a:extLst>
          </p:cNvPr>
          <p:cNvSpPr>
            <a:spLocks noGrp="1"/>
          </p:cNvSpPr>
          <p:nvPr>
            <p:ph type="title"/>
          </p:nvPr>
        </p:nvSpPr>
        <p:spPr/>
        <p:txBody>
          <a:bodyPr/>
          <a:lstStyle/>
          <a:p>
            <a:r>
              <a:rPr lang="en-US"/>
              <a:t>Click to edit Master title style</a:t>
            </a:r>
            <a:endParaRPr lang="ru-RU"/>
          </a:p>
        </p:txBody>
      </p:sp>
    </p:spTree>
    <p:extLst>
      <p:ext uri="{BB962C8B-B14F-4D97-AF65-F5344CB8AC3E}">
        <p14:creationId xmlns:p14="http://schemas.microsoft.com/office/powerpoint/2010/main" val="22056482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Green - layout 9">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 Placeholder 11">
            <a:extLst>
              <a:ext uri="{FF2B5EF4-FFF2-40B4-BE49-F238E27FC236}">
                <a16:creationId xmlns:a16="http://schemas.microsoft.com/office/drawing/2014/main" id="{21B46ACD-787E-4FDF-BCF5-8D80717B5B21}"/>
              </a:ext>
            </a:extLst>
          </p:cNvPr>
          <p:cNvSpPr>
            <a:spLocks noGrp="1"/>
          </p:cNvSpPr>
          <p:nvPr>
            <p:ph type="body" sz="quarter" idx="14"/>
          </p:nvPr>
        </p:nvSpPr>
        <p:spPr>
          <a:xfrm>
            <a:off x="5186680" y="466724"/>
            <a:ext cx="6533515" cy="5852796"/>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71805" y="466088"/>
            <a:ext cx="3724275" cy="3713389"/>
          </a:xfrm>
        </p:spPr>
        <p:txBody>
          <a:bodyPr/>
          <a:lstStyle/>
          <a:p>
            <a:r>
              <a:rPr lang="en-US"/>
              <a:t>Click to edit Master title style</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18037275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Grap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114925" y="591583"/>
            <a:ext cx="6386510" cy="25342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 Placeholder 8">
            <a:extLst>
              <a:ext uri="{FF2B5EF4-FFF2-40B4-BE49-F238E27FC236}">
                <a16:creationId xmlns:a16="http://schemas.microsoft.com/office/drawing/2014/main" id="{ECB9F711-D6C5-416E-BB18-DEED9BCC85BC}"/>
              </a:ext>
            </a:extLst>
          </p:cNvPr>
          <p:cNvSpPr>
            <a:spLocks noGrp="1"/>
          </p:cNvSpPr>
          <p:nvPr>
            <p:ph type="body" sz="quarter" idx="12"/>
          </p:nvPr>
        </p:nvSpPr>
        <p:spPr>
          <a:xfrm>
            <a:off x="5105400" y="3619500"/>
            <a:ext cx="3008086" cy="459014"/>
          </a:xfrm>
        </p:spPr>
        <p:txBody>
          <a:bodyPr/>
          <a:lstStyle>
            <a:lvl1pPr>
              <a:defRPr b="1"/>
            </a:lvl1pPr>
          </a:lstStyle>
          <a:p>
            <a:pPr lvl="0"/>
            <a:r>
              <a:rPr lang="en-US"/>
              <a:t>Click to edit Master text styles</a:t>
            </a:r>
            <a:endParaRPr lang="ru-RU"/>
          </a:p>
        </p:txBody>
      </p:sp>
      <p:sp>
        <p:nvSpPr>
          <p:cNvPr id="10" name="Text Placeholder 8">
            <a:extLst>
              <a:ext uri="{FF2B5EF4-FFF2-40B4-BE49-F238E27FC236}">
                <a16:creationId xmlns:a16="http://schemas.microsoft.com/office/drawing/2014/main" id="{9A39C2E2-F479-4761-AC46-2C1D67DE1079}"/>
              </a:ext>
            </a:extLst>
          </p:cNvPr>
          <p:cNvSpPr>
            <a:spLocks noGrp="1"/>
          </p:cNvSpPr>
          <p:nvPr>
            <p:ph type="body" sz="quarter" idx="13"/>
          </p:nvPr>
        </p:nvSpPr>
        <p:spPr>
          <a:xfrm>
            <a:off x="8488589" y="3619500"/>
            <a:ext cx="3008086" cy="459014"/>
          </a:xfrm>
        </p:spPr>
        <p:txBody>
          <a:bodyPr/>
          <a:lstStyle>
            <a:lvl1pPr>
              <a:defRPr b="1"/>
            </a:lvl1pPr>
          </a:lstStyle>
          <a:p>
            <a:pPr lvl="0"/>
            <a:r>
              <a:rPr lang="en-US"/>
              <a:t>Click to edit Master text styles</a:t>
            </a:r>
            <a:endParaRPr lang="ru-RU"/>
          </a:p>
        </p:txBody>
      </p:sp>
      <p:sp>
        <p:nvSpPr>
          <p:cNvPr id="12" name="Text Placeholder 11">
            <a:extLst>
              <a:ext uri="{FF2B5EF4-FFF2-40B4-BE49-F238E27FC236}">
                <a16:creationId xmlns:a16="http://schemas.microsoft.com/office/drawing/2014/main" id="{21B46ACD-787E-4FDF-BCF5-8D80717B5B21}"/>
              </a:ext>
            </a:extLst>
          </p:cNvPr>
          <p:cNvSpPr>
            <a:spLocks noGrp="1"/>
          </p:cNvSpPr>
          <p:nvPr>
            <p:ph type="body" sz="quarter" idx="14"/>
          </p:nvPr>
        </p:nvSpPr>
        <p:spPr>
          <a:xfrm>
            <a:off x="5105400" y="4269014"/>
            <a:ext cx="3008313" cy="1763713"/>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3" name="Text Placeholder 11">
            <a:extLst>
              <a:ext uri="{FF2B5EF4-FFF2-40B4-BE49-F238E27FC236}">
                <a16:creationId xmlns:a16="http://schemas.microsoft.com/office/drawing/2014/main" id="{CAEE712A-97C1-49B4-BEB8-904148FF3488}"/>
              </a:ext>
            </a:extLst>
          </p:cNvPr>
          <p:cNvSpPr>
            <a:spLocks noGrp="1"/>
          </p:cNvSpPr>
          <p:nvPr>
            <p:ph type="body" sz="quarter" idx="15"/>
          </p:nvPr>
        </p:nvSpPr>
        <p:spPr>
          <a:xfrm>
            <a:off x="8488589" y="4269014"/>
            <a:ext cx="3008313" cy="1763713"/>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31165" y="517524"/>
            <a:ext cx="3724275" cy="3713389"/>
          </a:xfrm>
        </p:spPr>
        <p:txBody>
          <a:bodyPr/>
          <a:lstStyle/>
          <a:p>
            <a:r>
              <a:rPr lang="en-US"/>
              <a:t>Click to edit Master title style</a:t>
            </a:r>
            <a:endParaRPr lang="ru-RU"/>
          </a:p>
        </p:txBody>
      </p:sp>
      <p:sp>
        <p:nvSpPr>
          <p:cNvPr id="19" name="Text Placeholder 18">
            <a:extLst>
              <a:ext uri="{FF2B5EF4-FFF2-40B4-BE49-F238E27FC236}">
                <a16:creationId xmlns:a16="http://schemas.microsoft.com/office/drawing/2014/main" id="{94F975C0-7FFA-41FF-ADD9-BB4926D091D1}"/>
              </a:ext>
            </a:extLst>
          </p:cNvPr>
          <p:cNvSpPr>
            <a:spLocks noGrp="1"/>
          </p:cNvSpPr>
          <p:nvPr>
            <p:ph type="body" sz="quarter" idx="16"/>
          </p:nvPr>
        </p:nvSpPr>
        <p:spPr>
          <a:xfrm>
            <a:off x="430939" y="4421414"/>
            <a:ext cx="3724502" cy="1763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30076683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Grap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344159" y="517524"/>
            <a:ext cx="6177595" cy="5809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31165" y="517524"/>
            <a:ext cx="3724275" cy="3713389"/>
          </a:xfrm>
        </p:spPr>
        <p:txBody>
          <a:bodyPr/>
          <a:lstStyle/>
          <a:p>
            <a:r>
              <a:rPr lang="en-US"/>
              <a:t>Click to edit Master title style</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3744594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Title slide - blue">
    <p:bg>
      <p:bgPr>
        <a:solidFill>
          <a:srgbClr val="407EC9"/>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4A6BD27F-2D0E-4699-9494-D92CC70BFC43}"/>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Oval 4">
            <a:extLst>
              <a:ext uri="{FF2B5EF4-FFF2-40B4-BE49-F238E27FC236}">
                <a16:creationId xmlns:a16="http://schemas.microsoft.com/office/drawing/2014/main" id="{06D06692-B0C4-49E7-8B42-0D0CE682D0E5}"/>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Picture Placeholder 8">
            <a:extLst>
              <a:ext uri="{FF2B5EF4-FFF2-40B4-BE49-F238E27FC236}">
                <a16:creationId xmlns:a16="http://schemas.microsoft.com/office/drawing/2014/main" id="{A18AD084-D90B-445D-8146-30D4E02AA8E5}"/>
              </a:ext>
            </a:extLst>
          </p:cNvPr>
          <p:cNvSpPr>
            <a:spLocks noGrp="1"/>
          </p:cNvSpPr>
          <p:nvPr>
            <p:ph type="pic" sz="quarter" idx="10"/>
          </p:nvPr>
        </p:nvSpPr>
        <p:spPr>
          <a:xfrm>
            <a:off x="6613525" y="1301750"/>
            <a:ext cx="4254500" cy="4254500"/>
          </a:xfrm>
          <a:prstGeom prst="ellipse">
            <a:avLst/>
          </a:prstGeom>
        </p:spPr>
        <p:txBody>
          <a:bodyPr/>
          <a:lstStyle/>
          <a:p>
            <a:r>
              <a:rPr lang="en-US"/>
              <a:t>Click icon to add picture</a:t>
            </a:r>
            <a:endParaRPr lang="ru-RU"/>
          </a:p>
        </p:txBody>
      </p:sp>
      <p:sp>
        <p:nvSpPr>
          <p:cNvPr id="12" name="Title 11">
            <a:extLst>
              <a:ext uri="{FF2B5EF4-FFF2-40B4-BE49-F238E27FC236}">
                <a16:creationId xmlns:a16="http://schemas.microsoft.com/office/drawing/2014/main" id="{A5149747-DEA5-48BC-B59F-E9ECE0D6D3FA}"/>
              </a:ext>
            </a:extLst>
          </p:cNvPr>
          <p:cNvSpPr>
            <a:spLocks noGrp="1"/>
          </p:cNvSpPr>
          <p:nvPr>
            <p:ph type="title"/>
          </p:nvPr>
        </p:nvSpPr>
        <p:spPr>
          <a:xfrm>
            <a:off x="695326" y="2094548"/>
            <a:ext cx="4645024" cy="2668905"/>
          </a:xfrm>
        </p:spPr>
        <p:txBody>
          <a:bodyPr anchor="ctr">
            <a:noAutofit/>
          </a:bodyPr>
          <a:lstStyle>
            <a:lvl1pPr>
              <a:defRPr sz="6000">
                <a:solidFill>
                  <a:schemeClr val="bg1"/>
                </a:solidFill>
              </a:defRPr>
            </a:lvl1pPr>
          </a:lstStyle>
          <a:p>
            <a:r>
              <a:rPr lang="en-US"/>
              <a:t>Click to edit Master title style</a:t>
            </a:r>
            <a:endParaRPr lang="ru-RU"/>
          </a:p>
        </p:txBody>
      </p:sp>
      <p:sp>
        <p:nvSpPr>
          <p:cNvPr id="4" name="Text Placeholder 3">
            <a:extLst>
              <a:ext uri="{FF2B5EF4-FFF2-40B4-BE49-F238E27FC236}">
                <a16:creationId xmlns:a16="http://schemas.microsoft.com/office/drawing/2014/main" id="{F92C288E-0FF5-4534-B6F5-D638634E3815}"/>
              </a:ext>
            </a:extLst>
          </p:cNvPr>
          <p:cNvSpPr>
            <a:spLocks noGrp="1"/>
          </p:cNvSpPr>
          <p:nvPr>
            <p:ph type="body" sz="quarter" idx="11"/>
          </p:nvPr>
        </p:nvSpPr>
        <p:spPr>
          <a:xfrm>
            <a:off x="695325" y="5046663"/>
            <a:ext cx="4645025" cy="509587"/>
          </a:xfrm>
        </p:spPr>
        <p:txBody>
          <a:bodyPr/>
          <a:lstStyle>
            <a:lvl1pPr>
              <a:defRPr>
                <a:solidFill>
                  <a:schemeClr val="bg1"/>
                </a:solidFill>
              </a:defRPr>
            </a:lvl1pPr>
          </a:lstStyle>
          <a:p>
            <a:pPr lvl="0"/>
            <a:r>
              <a:rPr lang="en-US"/>
              <a:t>Click to edit Master text styles</a:t>
            </a:r>
          </a:p>
        </p:txBody>
      </p:sp>
      <p:pic>
        <p:nvPicPr>
          <p:cNvPr id="8" name="Graphic 7">
            <a:extLst>
              <a:ext uri="{FF2B5EF4-FFF2-40B4-BE49-F238E27FC236}">
                <a16:creationId xmlns:a16="http://schemas.microsoft.com/office/drawing/2014/main" id="{54CD5F8F-309E-8291-9728-B81E9B1E9A8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4836694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Blue - layout 1">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78DEFEE-9639-4206-B9E8-6A1933446671}"/>
              </a:ext>
            </a:extLst>
          </p:cNvPr>
          <p:cNvSpPr/>
          <p:nvPr userDrawn="1"/>
        </p:nvSpPr>
        <p:spPr>
          <a:xfrm>
            <a:off x="0" y="0"/>
            <a:ext cx="454250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Picture Placeholder 3">
            <a:extLst>
              <a:ext uri="{FF2B5EF4-FFF2-40B4-BE49-F238E27FC236}">
                <a16:creationId xmlns:a16="http://schemas.microsoft.com/office/drawing/2014/main" id="{B1706763-365E-42AB-9D78-1333BA5F4955}"/>
              </a:ext>
            </a:extLst>
          </p:cNvPr>
          <p:cNvSpPr>
            <a:spLocks noGrp="1"/>
          </p:cNvSpPr>
          <p:nvPr>
            <p:ph type="pic" sz="quarter" idx="10"/>
          </p:nvPr>
        </p:nvSpPr>
        <p:spPr>
          <a:xfrm>
            <a:off x="1412729" y="368301"/>
            <a:ext cx="4297693" cy="5737464"/>
          </a:xfrm>
        </p:spPr>
        <p:txBody>
          <a:bodyPr anchor="ctr"/>
          <a:lstStyle>
            <a:lvl1pPr algn="ctr">
              <a:defRPr/>
            </a:lvl1pPr>
          </a:lstStyle>
          <a:p>
            <a:r>
              <a:rPr lang="en-US"/>
              <a:t>Click icon to add picture</a:t>
            </a:r>
            <a:endParaRPr lang="ru-RU"/>
          </a:p>
        </p:txBody>
      </p:sp>
      <p:sp>
        <p:nvSpPr>
          <p:cNvPr id="2" name="Title 1">
            <a:extLst>
              <a:ext uri="{FF2B5EF4-FFF2-40B4-BE49-F238E27FC236}">
                <a16:creationId xmlns:a16="http://schemas.microsoft.com/office/drawing/2014/main" id="{D49549B2-A3E9-40BF-B9AA-B3AAF2039C1E}"/>
              </a:ext>
            </a:extLst>
          </p:cNvPr>
          <p:cNvSpPr>
            <a:spLocks noGrp="1"/>
          </p:cNvSpPr>
          <p:nvPr userDrawn="1">
            <p:ph type="title"/>
          </p:nvPr>
        </p:nvSpPr>
        <p:spPr>
          <a:xfrm>
            <a:off x="6096000" y="368300"/>
            <a:ext cx="5400675" cy="1159558"/>
          </a:xfrm>
        </p:spPr>
        <p:txBody>
          <a:bodyPr anchor="t"/>
          <a:lstStyle>
            <a:lvl1pPr>
              <a:defRPr>
                <a:solidFill>
                  <a:schemeClr val="tx1"/>
                </a:solidFill>
              </a:defRPr>
            </a:lvl1pPr>
          </a:lstStyle>
          <a:p>
            <a:r>
              <a:rPr lang="en-US"/>
              <a:t>Click to edit Master title style</a:t>
            </a:r>
            <a:endParaRPr lang="ru-RU"/>
          </a:p>
        </p:txBody>
      </p:sp>
      <p:sp>
        <p:nvSpPr>
          <p:cNvPr id="6" name="Text Placeholder 5">
            <a:extLst>
              <a:ext uri="{FF2B5EF4-FFF2-40B4-BE49-F238E27FC236}">
                <a16:creationId xmlns:a16="http://schemas.microsoft.com/office/drawing/2014/main" id="{8313E2C0-A21E-4E31-873F-51EBE7A4909E}"/>
              </a:ext>
            </a:extLst>
          </p:cNvPr>
          <p:cNvSpPr>
            <a:spLocks noGrp="1"/>
          </p:cNvSpPr>
          <p:nvPr userDrawn="1">
            <p:ph type="body" sz="quarter" idx="11"/>
          </p:nvPr>
        </p:nvSpPr>
        <p:spPr>
          <a:xfrm>
            <a:off x="6096000" y="2173538"/>
            <a:ext cx="5400675" cy="509075"/>
          </a:xfrm>
        </p:spPr>
        <p:txBody>
          <a:bodyPr>
            <a:normAutofit/>
          </a:bodyPr>
          <a:lstStyle>
            <a:lvl1pPr>
              <a:defRPr sz="1600" b="1"/>
            </a:lvl1pPr>
            <a:lvl2pPr marL="457200" indent="0">
              <a:buNone/>
              <a:defRPr/>
            </a:lvl2pPr>
          </a:lstStyle>
          <a:p>
            <a:pPr lvl="0"/>
            <a:r>
              <a:rPr lang="en-US"/>
              <a:t>Click to edit Master text styles</a:t>
            </a:r>
          </a:p>
        </p:txBody>
      </p:sp>
      <p:sp>
        <p:nvSpPr>
          <p:cNvPr id="8" name="Text Placeholder 7">
            <a:extLst>
              <a:ext uri="{FF2B5EF4-FFF2-40B4-BE49-F238E27FC236}">
                <a16:creationId xmlns:a16="http://schemas.microsoft.com/office/drawing/2014/main" id="{B424D2CA-4EE6-44E2-A2CF-07539822A961}"/>
              </a:ext>
            </a:extLst>
          </p:cNvPr>
          <p:cNvSpPr>
            <a:spLocks noGrp="1"/>
          </p:cNvSpPr>
          <p:nvPr userDrawn="1">
            <p:ph type="body" sz="quarter" idx="12"/>
          </p:nvPr>
        </p:nvSpPr>
        <p:spPr>
          <a:xfrm>
            <a:off x="6096000" y="2682614"/>
            <a:ext cx="5400675" cy="34231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9" name="Text Placeholder 6">
            <a:extLst>
              <a:ext uri="{FF2B5EF4-FFF2-40B4-BE49-F238E27FC236}">
                <a16:creationId xmlns:a16="http://schemas.microsoft.com/office/drawing/2014/main" id="{BF644147-1C3F-4E0F-B5B1-749636C6EFE7}"/>
              </a:ext>
            </a:extLst>
          </p:cNvPr>
          <p:cNvSpPr>
            <a:spLocks noGrp="1"/>
          </p:cNvSpPr>
          <p:nvPr>
            <p:ph type="body" sz="quarter" idx="13"/>
          </p:nvPr>
        </p:nvSpPr>
        <p:spPr>
          <a:xfrm>
            <a:off x="6096000" y="1647418"/>
            <a:ext cx="5400675" cy="301171"/>
          </a:xfrm>
        </p:spPr>
        <p:txBody>
          <a:bodyPr>
            <a:normAutofit/>
          </a:bodyPr>
          <a:lstStyle>
            <a:lvl1pPr algn="l">
              <a:defRPr sz="1200"/>
            </a:lvl1pPr>
          </a:lstStyle>
          <a:p>
            <a:pPr lvl="0"/>
            <a:r>
              <a:rPr lang="en-US"/>
              <a:t>Click to edit Master text styles</a:t>
            </a:r>
          </a:p>
        </p:txBody>
      </p:sp>
      <p:pic>
        <p:nvPicPr>
          <p:cNvPr id="10" name="Graphic 9">
            <a:extLst>
              <a:ext uri="{FF2B5EF4-FFF2-40B4-BE49-F238E27FC236}">
                <a16:creationId xmlns:a16="http://schemas.microsoft.com/office/drawing/2014/main" id="{2EEA8F0F-DB34-42B0-B348-2617DF68E95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3819778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Blue - layout 2">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C4F0477-5672-4D9F-A536-0CB2585DE353}"/>
              </a:ext>
            </a:extLst>
          </p:cNvPr>
          <p:cNvSpPr/>
          <p:nvPr userDrawn="1"/>
        </p:nvSpPr>
        <p:spPr>
          <a:xfrm>
            <a:off x="0" y="0"/>
            <a:ext cx="5924550" cy="3428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bg1"/>
              </a:solidFill>
            </a:endParaRPr>
          </a:p>
        </p:txBody>
      </p:sp>
      <p:sp>
        <p:nvSpPr>
          <p:cNvPr id="4" name="Picture Placeholder 3">
            <a:extLst>
              <a:ext uri="{FF2B5EF4-FFF2-40B4-BE49-F238E27FC236}">
                <a16:creationId xmlns:a16="http://schemas.microsoft.com/office/drawing/2014/main" id="{B1706763-365E-42AB-9D78-1333BA5F4955}"/>
              </a:ext>
            </a:extLst>
          </p:cNvPr>
          <p:cNvSpPr>
            <a:spLocks noGrp="1"/>
          </p:cNvSpPr>
          <p:nvPr>
            <p:ph type="pic" sz="quarter" idx="10"/>
          </p:nvPr>
        </p:nvSpPr>
        <p:spPr>
          <a:xfrm>
            <a:off x="0" y="3429000"/>
            <a:ext cx="5924550" cy="3428999"/>
          </a:xfrm>
        </p:spPr>
        <p:txBody>
          <a:bodyPr/>
          <a:lstStyle>
            <a:lvl1pPr>
              <a:defRPr>
                <a:solidFill>
                  <a:schemeClr val="bg1"/>
                </a:solidFill>
              </a:defRPr>
            </a:lvl1pPr>
          </a:lstStyle>
          <a:p>
            <a:r>
              <a:rPr lang="en-US"/>
              <a:t>Click icon to add picture</a:t>
            </a:r>
            <a:endParaRPr lang="ru-RU"/>
          </a:p>
        </p:txBody>
      </p:sp>
      <p:sp>
        <p:nvSpPr>
          <p:cNvPr id="2" name="Title 1">
            <a:extLst>
              <a:ext uri="{FF2B5EF4-FFF2-40B4-BE49-F238E27FC236}">
                <a16:creationId xmlns:a16="http://schemas.microsoft.com/office/drawing/2014/main" id="{D49549B2-A3E9-40BF-B9AA-B3AAF2039C1E}"/>
              </a:ext>
            </a:extLst>
          </p:cNvPr>
          <p:cNvSpPr>
            <a:spLocks noGrp="1"/>
          </p:cNvSpPr>
          <p:nvPr>
            <p:ph type="title"/>
          </p:nvPr>
        </p:nvSpPr>
        <p:spPr>
          <a:xfrm>
            <a:off x="852488" y="489992"/>
            <a:ext cx="4147775" cy="2183760"/>
          </a:xfrm>
        </p:spPr>
        <p:txBody>
          <a:bodyPr anchor="t"/>
          <a:lstStyle>
            <a:lvl1pPr>
              <a:defRPr>
                <a:solidFill>
                  <a:schemeClr val="bg1"/>
                </a:solidFill>
              </a:defRPr>
            </a:lvl1pPr>
          </a:lstStyle>
          <a:p>
            <a:r>
              <a:rPr lang="en-US"/>
              <a:t>Click to edit Master title style</a:t>
            </a:r>
            <a:endParaRPr lang="ru-RU"/>
          </a:p>
        </p:txBody>
      </p:sp>
      <p:sp>
        <p:nvSpPr>
          <p:cNvPr id="8" name="Text Placeholder 7">
            <a:extLst>
              <a:ext uri="{FF2B5EF4-FFF2-40B4-BE49-F238E27FC236}">
                <a16:creationId xmlns:a16="http://schemas.microsoft.com/office/drawing/2014/main" id="{B424D2CA-4EE6-44E2-A2CF-07539822A961}"/>
              </a:ext>
            </a:extLst>
          </p:cNvPr>
          <p:cNvSpPr>
            <a:spLocks noGrp="1"/>
          </p:cNvSpPr>
          <p:nvPr>
            <p:ph type="body" sz="quarter" idx="12"/>
          </p:nvPr>
        </p:nvSpPr>
        <p:spPr>
          <a:xfrm>
            <a:off x="6619876" y="5053952"/>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p>
        </p:txBody>
      </p:sp>
      <p:sp>
        <p:nvSpPr>
          <p:cNvPr id="22" name="Text Placeholder 7">
            <a:extLst>
              <a:ext uri="{FF2B5EF4-FFF2-40B4-BE49-F238E27FC236}">
                <a16:creationId xmlns:a16="http://schemas.microsoft.com/office/drawing/2014/main" id="{44F034D9-AD48-4096-926C-71467B7783F8}"/>
              </a:ext>
            </a:extLst>
          </p:cNvPr>
          <p:cNvSpPr>
            <a:spLocks noGrp="1"/>
          </p:cNvSpPr>
          <p:nvPr>
            <p:ph type="body" sz="quarter" idx="13"/>
          </p:nvPr>
        </p:nvSpPr>
        <p:spPr>
          <a:xfrm>
            <a:off x="6619876" y="3644252"/>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p>
        </p:txBody>
      </p:sp>
      <p:sp>
        <p:nvSpPr>
          <p:cNvPr id="23" name="Text Placeholder 7">
            <a:extLst>
              <a:ext uri="{FF2B5EF4-FFF2-40B4-BE49-F238E27FC236}">
                <a16:creationId xmlns:a16="http://schemas.microsoft.com/office/drawing/2014/main" id="{2D985DBB-1AE7-4B9C-AA58-46C3449F7D7E}"/>
              </a:ext>
            </a:extLst>
          </p:cNvPr>
          <p:cNvSpPr>
            <a:spLocks noGrp="1"/>
          </p:cNvSpPr>
          <p:nvPr>
            <p:ph type="body" sz="quarter" idx="14"/>
          </p:nvPr>
        </p:nvSpPr>
        <p:spPr>
          <a:xfrm>
            <a:off x="6619876" y="2234553"/>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p>
        </p:txBody>
      </p:sp>
      <p:sp>
        <p:nvSpPr>
          <p:cNvPr id="24" name="Text Placeholder 7">
            <a:extLst>
              <a:ext uri="{FF2B5EF4-FFF2-40B4-BE49-F238E27FC236}">
                <a16:creationId xmlns:a16="http://schemas.microsoft.com/office/drawing/2014/main" id="{15D8106B-8E1D-4EB8-A793-98BD14F3D14B}"/>
              </a:ext>
            </a:extLst>
          </p:cNvPr>
          <p:cNvSpPr>
            <a:spLocks noGrp="1"/>
          </p:cNvSpPr>
          <p:nvPr>
            <p:ph type="body" sz="quarter" idx="15"/>
          </p:nvPr>
        </p:nvSpPr>
        <p:spPr>
          <a:xfrm>
            <a:off x="6619876" y="824853"/>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1898604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ue - layout 3">
    <p:bg>
      <p:bgPr>
        <a:solidFill>
          <a:schemeClr val="bg1"/>
        </a:solidFill>
        <a:effectLst/>
      </p:bgPr>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B06483C1-699A-49C9-868B-75B220AF19A7}"/>
              </a:ext>
            </a:extLst>
          </p:cNvPr>
          <p:cNvSpPr/>
          <p:nvPr userDrawn="1"/>
        </p:nvSpPr>
        <p:spPr>
          <a:xfrm>
            <a:off x="-1" y="0"/>
            <a:ext cx="9459629" cy="4057650"/>
          </a:xfrm>
          <a:custGeom>
            <a:avLst/>
            <a:gdLst>
              <a:gd name="connsiteX0" fmla="*/ 0 w 9459629"/>
              <a:gd name="connsiteY0" fmla="*/ 0 h 4057650"/>
              <a:gd name="connsiteX1" fmla="*/ 3078014 w 9459629"/>
              <a:gd name="connsiteY1" fmla="*/ 0 h 4057650"/>
              <a:gd name="connsiteX2" fmla="*/ 6194895 w 9459629"/>
              <a:gd name="connsiteY2" fmla="*/ 0 h 4057650"/>
              <a:gd name="connsiteX3" fmla="*/ 9356192 w 9459629"/>
              <a:gd name="connsiteY3" fmla="*/ 0 h 4057650"/>
              <a:gd name="connsiteX4" fmla="*/ 9357546 w 9459629"/>
              <a:gd name="connsiteY4" fmla="*/ 4768 h 4057650"/>
              <a:gd name="connsiteX5" fmla="*/ 9459629 w 9459629"/>
              <a:gd name="connsiteY5" fmla="*/ 815125 h 4057650"/>
              <a:gd name="connsiteX6" fmla="*/ 6217103 w 9459629"/>
              <a:gd name="connsiteY6" fmla="*/ 4057650 h 4057650"/>
              <a:gd name="connsiteX7" fmla="*/ 6194895 w 9459629"/>
              <a:gd name="connsiteY7" fmla="*/ 4057089 h 4057650"/>
              <a:gd name="connsiteX8" fmla="*/ 6194895 w 9459629"/>
              <a:gd name="connsiteY8" fmla="*/ 4057650 h 4057650"/>
              <a:gd name="connsiteX9" fmla="*/ 0 w 9459629"/>
              <a:gd name="connsiteY9" fmla="*/ 4057650 h 405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59629" h="4057650">
                <a:moveTo>
                  <a:pt x="0" y="0"/>
                </a:moveTo>
                <a:lnTo>
                  <a:pt x="3078014" y="0"/>
                </a:lnTo>
                <a:lnTo>
                  <a:pt x="6194895" y="0"/>
                </a:lnTo>
                <a:lnTo>
                  <a:pt x="9356192" y="0"/>
                </a:lnTo>
                <a:lnTo>
                  <a:pt x="9357546" y="4768"/>
                </a:lnTo>
                <a:cubicBezTo>
                  <a:pt x="9424186" y="263779"/>
                  <a:pt x="9459629" y="535313"/>
                  <a:pt x="9459629" y="815125"/>
                </a:cubicBezTo>
                <a:cubicBezTo>
                  <a:pt x="9459629" y="2605922"/>
                  <a:pt x="8007901" y="4057650"/>
                  <a:pt x="6217103" y="4057650"/>
                </a:cubicBezTo>
                <a:lnTo>
                  <a:pt x="6194895" y="4057089"/>
                </a:lnTo>
                <a:lnTo>
                  <a:pt x="6194895" y="4057650"/>
                </a:lnTo>
                <a:lnTo>
                  <a:pt x="0" y="4057650"/>
                </a:lnTo>
                <a:close/>
              </a:path>
            </a:pathLst>
          </a:custGeom>
          <a:solidFill>
            <a:schemeClr val="accent1"/>
          </a:solidFill>
          <a:ln>
            <a:noFill/>
          </a:ln>
          <a:effectLst>
            <a:outerShdw blurRad="279400" dist="228600" dir="2700000" algn="tl" rotWithShape="0">
              <a:schemeClr val="accent1">
                <a:alpha val="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a:p>
        </p:txBody>
      </p:sp>
      <p:sp>
        <p:nvSpPr>
          <p:cNvPr id="7" name="Picture Placeholder 6">
            <a:extLst>
              <a:ext uri="{FF2B5EF4-FFF2-40B4-BE49-F238E27FC236}">
                <a16:creationId xmlns:a16="http://schemas.microsoft.com/office/drawing/2014/main" id="{4DA8965E-46FB-44D3-BE59-C9F838FF63FD}"/>
              </a:ext>
            </a:extLst>
          </p:cNvPr>
          <p:cNvSpPr>
            <a:spLocks noGrp="1"/>
          </p:cNvSpPr>
          <p:nvPr>
            <p:ph type="pic" sz="quarter" idx="10"/>
          </p:nvPr>
        </p:nvSpPr>
        <p:spPr>
          <a:xfrm>
            <a:off x="5768520" y="561069"/>
            <a:ext cx="5735864" cy="5735862"/>
          </a:xfrm>
          <a:custGeom>
            <a:avLst/>
            <a:gdLst>
              <a:gd name="connsiteX0" fmla="*/ 1941947 w 3883894"/>
              <a:gd name="connsiteY0" fmla="*/ 0 h 3883892"/>
              <a:gd name="connsiteX1" fmla="*/ 3883894 w 3883894"/>
              <a:gd name="connsiteY1" fmla="*/ 1941946 h 3883892"/>
              <a:gd name="connsiteX2" fmla="*/ 1941947 w 3883894"/>
              <a:gd name="connsiteY2" fmla="*/ 3883892 h 3883892"/>
              <a:gd name="connsiteX3" fmla="*/ 0 w 3883894"/>
              <a:gd name="connsiteY3" fmla="*/ 1941946 h 3883892"/>
              <a:gd name="connsiteX4" fmla="*/ 1941947 w 3883894"/>
              <a:gd name="connsiteY4" fmla="*/ 0 h 3883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3894" h="3883892">
                <a:moveTo>
                  <a:pt x="1941947" y="0"/>
                </a:moveTo>
                <a:cubicBezTo>
                  <a:pt x="3014455" y="0"/>
                  <a:pt x="3883894" y="869439"/>
                  <a:pt x="3883894" y="1941946"/>
                </a:cubicBezTo>
                <a:cubicBezTo>
                  <a:pt x="3883894" y="3014453"/>
                  <a:pt x="3014455" y="3883892"/>
                  <a:pt x="1941947" y="3883892"/>
                </a:cubicBezTo>
                <a:cubicBezTo>
                  <a:pt x="869439" y="3883892"/>
                  <a:pt x="0" y="3014453"/>
                  <a:pt x="0" y="1941946"/>
                </a:cubicBezTo>
                <a:cubicBezTo>
                  <a:pt x="0" y="869439"/>
                  <a:pt x="869439" y="0"/>
                  <a:pt x="1941947" y="0"/>
                </a:cubicBezTo>
                <a:close/>
              </a:path>
            </a:pathLst>
          </a:custGeom>
          <a:noFill/>
          <a:effectLst/>
        </p:spPr>
        <p:txBody>
          <a:bodyPr wrap="square" anchor="ctr">
            <a:noAutofit/>
          </a:bodyPr>
          <a:lstStyle>
            <a:lvl1pPr algn="ctr">
              <a:defRPr/>
            </a:lvl1pPr>
          </a:lstStyle>
          <a:p>
            <a:r>
              <a:rPr lang="en-US"/>
              <a:t>Click icon to add picture</a:t>
            </a:r>
            <a:endParaRPr lang="ru-RU"/>
          </a:p>
        </p:txBody>
      </p:sp>
      <p:sp>
        <p:nvSpPr>
          <p:cNvPr id="2" name="Title 1">
            <a:extLst>
              <a:ext uri="{FF2B5EF4-FFF2-40B4-BE49-F238E27FC236}">
                <a16:creationId xmlns:a16="http://schemas.microsoft.com/office/drawing/2014/main" id="{40C488D9-FA35-407B-92F1-2CD2E4D68CDD}"/>
              </a:ext>
            </a:extLst>
          </p:cNvPr>
          <p:cNvSpPr>
            <a:spLocks noGrp="1"/>
          </p:cNvSpPr>
          <p:nvPr>
            <p:ph type="title"/>
          </p:nvPr>
        </p:nvSpPr>
        <p:spPr>
          <a:xfrm>
            <a:off x="900113" y="365125"/>
            <a:ext cx="8177087" cy="1075748"/>
          </a:xfrm>
        </p:spPr>
        <p:txBody>
          <a:bodyPr anchor="t"/>
          <a:lstStyle>
            <a:lvl1pPr>
              <a:defRPr>
                <a:solidFill>
                  <a:schemeClr val="bg1"/>
                </a:solidFill>
              </a:defRPr>
            </a:lvl1pPr>
          </a:lstStyle>
          <a:p>
            <a:r>
              <a:rPr lang="en-US"/>
              <a:t>Click to edit Master title style</a:t>
            </a:r>
            <a:endParaRPr lang="ru-RU"/>
          </a:p>
        </p:txBody>
      </p:sp>
      <p:sp>
        <p:nvSpPr>
          <p:cNvPr id="11" name="Text Placeholder 10">
            <a:extLst>
              <a:ext uri="{FF2B5EF4-FFF2-40B4-BE49-F238E27FC236}">
                <a16:creationId xmlns:a16="http://schemas.microsoft.com/office/drawing/2014/main" id="{6CE08472-91B3-4988-9A4D-1920531BAD7D}"/>
              </a:ext>
            </a:extLst>
          </p:cNvPr>
          <p:cNvSpPr>
            <a:spLocks noGrp="1"/>
          </p:cNvSpPr>
          <p:nvPr>
            <p:ph type="body" sz="quarter" idx="11"/>
          </p:nvPr>
        </p:nvSpPr>
        <p:spPr>
          <a:xfrm>
            <a:off x="900113" y="4253594"/>
            <a:ext cx="4373107" cy="1565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5" name="Text Placeholder 10">
            <a:extLst>
              <a:ext uri="{FF2B5EF4-FFF2-40B4-BE49-F238E27FC236}">
                <a16:creationId xmlns:a16="http://schemas.microsoft.com/office/drawing/2014/main" id="{77585A75-7969-46A0-8F37-5BC593859903}"/>
              </a:ext>
            </a:extLst>
          </p:cNvPr>
          <p:cNvSpPr>
            <a:spLocks noGrp="1"/>
          </p:cNvSpPr>
          <p:nvPr>
            <p:ph type="body" sz="quarter" idx="12"/>
          </p:nvPr>
        </p:nvSpPr>
        <p:spPr>
          <a:xfrm>
            <a:off x="900113" y="2028825"/>
            <a:ext cx="4373107" cy="1692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6" name="Text Placeholder 6">
            <a:extLst>
              <a:ext uri="{FF2B5EF4-FFF2-40B4-BE49-F238E27FC236}">
                <a16:creationId xmlns:a16="http://schemas.microsoft.com/office/drawing/2014/main" id="{8E05D8E1-43AC-48F2-B557-8879B7F769D5}"/>
              </a:ext>
            </a:extLst>
          </p:cNvPr>
          <p:cNvSpPr>
            <a:spLocks noGrp="1"/>
          </p:cNvSpPr>
          <p:nvPr>
            <p:ph type="body" sz="quarter" idx="13"/>
          </p:nvPr>
        </p:nvSpPr>
        <p:spPr>
          <a:xfrm>
            <a:off x="900112" y="1577915"/>
            <a:ext cx="8177087" cy="301171"/>
          </a:xfrm>
        </p:spPr>
        <p:txBody>
          <a:bodyPr>
            <a:normAutofit/>
          </a:bodyPr>
          <a:lstStyle>
            <a:lvl1pPr algn="l">
              <a:defRPr sz="12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1688215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ue - layout 5">
    <p:bg>
      <p:bgPr>
        <a:solidFill>
          <a:schemeClr val="bg1"/>
        </a:solidFill>
        <a:effectLst/>
      </p:bgPr>
    </p:bg>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D93F49C3-0235-453E-A017-DD2ADD02A636}"/>
              </a:ext>
            </a:extLst>
          </p:cNvPr>
          <p:cNvSpPr>
            <a:spLocks noGrp="1"/>
          </p:cNvSpPr>
          <p:nvPr>
            <p:ph sz="quarter" idx="17"/>
          </p:nvPr>
        </p:nvSpPr>
        <p:spPr>
          <a:xfrm>
            <a:off x="695325" y="3952875"/>
            <a:ext cx="4689475" cy="2236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 name="Title 1">
            <a:extLst>
              <a:ext uri="{FF2B5EF4-FFF2-40B4-BE49-F238E27FC236}">
                <a16:creationId xmlns:a16="http://schemas.microsoft.com/office/drawing/2014/main" id="{66498285-A9E6-4FD2-ABF4-8BE77D5AFBDA}"/>
              </a:ext>
            </a:extLst>
          </p:cNvPr>
          <p:cNvSpPr>
            <a:spLocks noGrp="1"/>
          </p:cNvSpPr>
          <p:nvPr>
            <p:ph type="title"/>
          </p:nvPr>
        </p:nvSpPr>
        <p:spPr>
          <a:xfrm>
            <a:off x="695325" y="365125"/>
            <a:ext cx="4689475" cy="2349046"/>
          </a:xfrm>
        </p:spPr>
        <p:txBody>
          <a:bodyPr/>
          <a:lstStyle/>
          <a:p>
            <a:r>
              <a:rPr lang="en-US"/>
              <a:t>Click to edit Master title style</a:t>
            </a:r>
            <a:endParaRPr lang="ru-RU"/>
          </a:p>
        </p:txBody>
      </p:sp>
      <p:sp>
        <p:nvSpPr>
          <p:cNvPr id="3" name="Rectangle: Single Corner Rounded 2">
            <a:extLst>
              <a:ext uri="{FF2B5EF4-FFF2-40B4-BE49-F238E27FC236}">
                <a16:creationId xmlns:a16="http://schemas.microsoft.com/office/drawing/2014/main" id="{6DC11355-2030-4E86-976D-129EECF6E3F1}"/>
              </a:ext>
            </a:extLst>
          </p:cNvPr>
          <p:cNvSpPr/>
          <p:nvPr userDrawn="1"/>
        </p:nvSpPr>
        <p:spPr>
          <a:xfrm rot="10800000">
            <a:off x="5810249" y="0"/>
            <a:ext cx="6381749" cy="3531823"/>
          </a:xfrm>
          <a:prstGeom prst="round1Rect">
            <a:avLst>
              <a:gd name="adj" fmla="val 35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 Placeholder 4">
            <a:extLst>
              <a:ext uri="{FF2B5EF4-FFF2-40B4-BE49-F238E27FC236}">
                <a16:creationId xmlns:a16="http://schemas.microsoft.com/office/drawing/2014/main" id="{6FE79F6E-C430-4EA6-97F3-72102AF87B78}"/>
              </a:ext>
            </a:extLst>
          </p:cNvPr>
          <p:cNvSpPr>
            <a:spLocks noGrp="1"/>
          </p:cNvSpPr>
          <p:nvPr>
            <p:ph type="body" sz="quarter" idx="10"/>
          </p:nvPr>
        </p:nvSpPr>
        <p:spPr>
          <a:xfrm>
            <a:off x="6110414" y="365126"/>
            <a:ext cx="5386261" cy="280125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Text Placeholder 6">
            <a:extLst>
              <a:ext uri="{FF2B5EF4-FFF2-40B4-BE49-F238E27FC236}">
                <a16:creationId xmlns:a16="http://schemas.microsoft.com/office/drawing/2014/main" id="{901899A5-BAA9-4554-B0B4-167AEB9AB334}"/>
              </a:ext>
            </a:extLst>
          </p:cNvPr>
          <p:cNvSpPr>
            <a:spLocks noGrp="1"/>
          </p:cNvSpPr>
          <p:nvPr>
            <p:ph type="body" sz="quarter" idx="11"/>
          </p:nvPr>
        </p:nvSpPr>
        <p:spPr>
          <a:xfrm>
            <a:off x="695324" y="2865210"/>
            <a:ext cx="4689475" cy="301171"/>
          </a:xfrm>
        </p:spPr>
        <p:txBody>
          <a:bodyPr>
            <a:normAutofit/>
          </a:bodyPr>
          <a:lstStyle>
            <a:lvl1pPr>
              <a:defRPr sz="1200"/>
            </a:lvl1pPr>
          </a:lstStyle>
          <a:p>
            <a:pPr lvl="0"/>
            <a:r>
              <a:rPr lang="en-US"/>
              <a:t>Click to edit Master text styles</a:t>
            </a:r>
          </a:p>
        </p:txBody>
      </p:sp>
      <p:sp>
        <p:nvSpPr>
          <p:cNvPr id="12" name="Text Placeholder 11">
            <a:extLst>
              <a:ext uri="{FF2B5EF4-FFF2-40B4-BE49-F238E27FC236}">
                <a16:creationId xmlns:a16="http://schemas.microsoft.com/office/drawing/2014/main" id="{72F0F312-66B3-4579-8C9D-20691277F750}"/>
              </a:ext>
            </a:extLst>
          </p:cNvPr>
          <p:cNvSpPr>
            <a:spLocks noGrp="1"/>
          </p:cNvSpPr>
          <p:nvPr>
            <p:ph type="body" sz="quarter" idx="13"/>
          </p:nvPr>
        </p:nvSpPr>
        <p:spPr>
          <a:xfrm>
            <a:off x="6110288" y="4629151"/>
            <a:ext cx="2511287" cy="1559808"/>
          </a:xfrm>
        </p:spPr>
        <p:txBody>
          <a:bodyPr/>
          <a:lstStyle/>
          <a:p>
            <a:pPr lvl="0"/>
            <a:r>
              <a:rPr lang="en-US"/>
              <a:t>Click to edit Master text styles</a:t>
            </a:r>
          </a:p>
          <a:p>
            <a:pPr lvl="1"/>
            <a:r>
              <a:rPr lang="en-US"/>
              <a:t>Second level</a:t>
            </a:r>
          </a:p>
          <a:p>
            <a:pPr lvl="2"/>
            <a:r>
              <a:rPr lang="en-US"/>
              <a:t>Third level</a:t>
            </a:r>
          </a:p>
        </p:txBody>
      </p:sp>
      <p:sp>
        <p:nvSpPr>
          <p:cNvPr id="13" name="Text Placeholder 11">
            <a:extLst>
              <a:ext uri="{FF2B5EF4-FFF2-40B4-BE49-F238E27FC236}">
                <a16:creationId xmlns:a16="http://schemas.microsoft.com/office/drawing/2014/main" id="{8E2C250D-5ECD-467D-BF3C-427075AE9B7E}"/>
              </a:ext>
            </a:extLst>
          </p:cNvPr>
          <p:cNvSpPr>
            <a:spLocks noGrp="1"/>
          </p:cNvSpPr>
          <p:nvPr>
            <p:ph type="body" sz="quarter" idx="14"/>
          </p:nvPr>
        </p:nvSpPr>
        <p:spPr>
          <a:xfrm>
            <a:off x="8985703" y="4629151"/>
            <a:ext cx="2510972" cy="1559808"/>
          </a:xfrm>
        </p:spPr>
        <p:txBody>
          <a:bodyPr/>
          <a:lstStyle/>
          <a:p>
            <a:pPr lvl="0"/>
            <a:r>
              <a:rPr lang="en-US"/>
              <a:t>Click to edit Master text styles</a:t>
            </a:r>
          </a:p>
          <a:p>
            <a:pPr lvl="1"/>
            <a:r>
              <a:rPr lang="en-US"/>
              <a:t>Second level</a:t>
            </a:r>
          </a:p>
          <a:p>
            <a:pPr lvl="2"/>
            <a:r>
              <a:rPr lang="en-US"/>
              <a:t>Third level</a:t>
            </a:r>
          </a:p>
        </p:txBody>
      </p:sp>
      <p:sp>
        <p:nvSpPr>
          <p:cNvPr id="15" name="Text Placeholder 14">
            <a:extLst>
              <a:ext uri="{FF2B5EF4-FFF2-40B4-BE49-F238E27FC236}">
                <a16:creationId xmlns:a16="http://schemas.microsoft.com/office/drawing/2014/main" id="{E7614D1D-D9D5-4613-8A11-F0CAC46864DE}"/>
              </a:ext>
            </a:extLst>
          </p:cNvPr>
          <p:cNvSpPr>
            <a:spLocks noGrp="1"/>
          </p:cNvSpPr>
          <p:nvPr>
            <p:ph type="body" sz="quarter" idx="15"/>
          </p:nvPr>
        </p:nvSpPr>
        <p:spPr>
          <a:xfrm>
            <a:off x="6096000" y="3952875"/>
            <a:ext cx="2525713" cy="577850"/>
          </a:xfrm>
        </p:spPr>
        <p:txBody>
          <a:bodyPr/>
          <a:lstStyle>
            <a:lvl1pPr>
              <a:defRPr b="1">
                <a:solidFill>
                  <a:schemeClr val="tx1"/>
                </a:solidFill>
              </a:defRPr>
            </a:lvl1pPr>
          </a:lstStyle>
          <a:p>
            <a:pPr lvl="0"/>
            <a:r>
              <a:rPr lang="en-US"/>
              <a:t>Click to edit Master text styles</a:t>
            </a:r>
          </a:p>
        </p:txBody>
      </p:sp>
      <p:sp>
        <p:nvSpPr>
          <p:cNvPr id="16" name="Text Placeholder 14">
            <a:extLst>
              <a:ext uri="{FF2B5EF4-FFF2-40B4-BE49-F238E27FC236}">
                <a16:creationId xmlns:a16="http://schemas.microsoft.com/office/drawing/2014/main" id="{AD9E9C30-9726-4758-877F-CA9CBB72626E}"/>
              </a:ext>
            </a:extLst>
          </p:cNvPr>
          <p:cNvSpPr>
            <a:spLocks noGrp="1"/>
          </p:cNvSpPr>
          <p:nvPr>
            <p:ph type="body" sz="quarter" idx="16"/>
          </p:nvPr>
        </p:nvSpPr>
        <p:spPr>
          <a:xfrm>
            <a:off x="8970962" y="3952875"/>
            <a:ext cx="2525713" cy="577850"/>
          </a:xfrm>
        </p:spPr>
        <p:txBody>
          <a:bodyPr/>
          <a:lstStyle>
            <a:lvl1pPr>
              <a:defRPr b="1">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7724825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ue - layout 6">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EE659-8316-4BB9-908C-4828DC931FA1}"/>
              </a:ext>
            </a:extLst>
          </p:cNvPr>
          <p:cNvSpPr>
            <a:spLocks noGrp="1"/>
          </p:cNvSpPr>
          <p:nvPr>
            <p:ph type="title"/>
          </p:nvPr>
        </p:nvSpPr>
        <p:spPr>
          <a:xfrm>
            <a:off x="695325" y="365125"/>
            <a:ext cx="10801350" cy="760868"/>
          </a:xfrm>
        </p:spPr>
        <p:txBody>
          <a:bodyPr/>
          <a:lstStyle/>
          <a:p>
            <a:r>
              <a:rPr lang="en-US"/>
              <a:t>Click to edit Master title style</a:t>
            </a:r>
            <a:endParaRPr lang="ru-RU"/>
          </a:p>
        </p:txBody>
      </p:sp>
      <p:sp>
        <p:nvSpPr>
          <p:cNvPr id="3" name="Rectangle: Rounded Corners 2">
            <a:extLst>
              <a:ext uri="{FF2B5EF4-FFF2-40B4-BE49-F238E27FC236}">
                <a16:creationId xmlns:a16="http://schemas.microsoft.com/office/drawing/2014/main" id="{028CCDB2-7B2C-4A17-BB2B-FD77CB5BE9A5}"/>
              </a:ext>
            </a:extLst>
          </p:cNvPr>
          <p:cNvSpPr/>
          <p:nvPr userDrawn="1"/>
        </p:nvSpPr>
        <p:spPr>
          <a:xfrm>
            <a:off x="1248345" y="1831578"/>
            <a:ext cx="4240813" cy="1887708"/>
          </a:xfrm>
          <a:prstGeom prst="roundRect">
            <a:avLst>
              <a:gd name="adj" fmla="val 6728"/>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Rounded Corners 3">
            <a:extLst>
              <a:ext uri="{FF2B5EF4-FFF2-40B4-BE49-F238E27FC236}">
                <a16:creationId xmlns:a16="http://schemas.microsoft.com/office/drawing/2014/main" id="{27CB271A-01C7-40D2-B858-220622C21FB4}"/>
              </a:ext>
            </a:extLst>
          </p:cNvPr>
          <p:cNvSpPr/>
          <p:nvPr userDrawn="1"/>
        </p:nvSpPr>
        <p:spPr>
          <a:xfrm>
            <a:off x="6716925" y="1831578"/>
            <a:ext cx="4240813" cy="1887708"/>
          </a:xfrm>
          <a:prstGeom prst="roundRect">
            <a:avLst>
              <a:gd name="adj" fmla="val 6728"/>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Rectangle: Rounded Corners 4">
            <a:extLst>
              <a:ext uri="{FF2B5EF4-FFF2-40B4-BE49-F238E27FC236}">
                <a16:creationId xmlns:a16="http://schemas.microsoft.com/office/drawing/2014/main" id="{D019F01B-4AA0-4E4E-8DA4-84B1985E58FB}"/>
              </a:ext>
            </a:extLst>
          </p:cNvPr>
          <p:cNvSpPr/>
          <p:nvPr userDrawn="1"/>
        </p:nvSpPr>
        <p:spPr>
          <a:xfrm>
            <a:off x="1248345" y="4305753"/>
            <a:ext cx="4240813" cy="1887708"/>
          </a:xfrm>
          <a:prstGeom prst="roundRect">
            <a:avLst>
              <a:gd name="adj" fmla="val 6728"/>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Rectangle: Rounded Corners 5">
            <a:extLst>
              <a:ext uri="{FF2B5EF4-FFF2-40B4-BE49-F238E27FC236}">
                <a16:creationId xmlns:a16="http://schemas.microsoft.com/office/drawing/2014/main" id="{3AC5AF52-3282-4D7B-9B3A-707110F8E9CC}"/>
              </a:ext>
            </a:extLst>
          </p:cNvPr>
          <p:cNvSpPr/>
          <p:nvPr userDrawn="1"/>
        </p:nvSpPr>
        <p:spPr>
          <a:xfrm>
            <a:off x="6716925" y="4305753"/>
            <a:ext cx="4240813" cy="1887708"/>
          </a:xfrm>
          <a:prstGeom prst="roundRect">
            <a:avLst>
              <a:gd name="adj" fmla="val 6728"/>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 Placeholder 7">
            <a:extLst>
              <a:ext uri="{FF2B5EF4-FFF2-40B4-BE49-F238E27FC236}">
                <a16:creationId xmlns:a16="http://schemas.microsoft.com/office/drawing/2014/main" id="{7F0AF38E-E179-46E8-B7E5-AFD85D1A25B6}"/>
              </a:ext>
            </a:extLst>
          </p:cNvPr>
          <p:cNvSpPr>
            <a:spLocks noGrp="1"/>
          </p:cNvSpPr>
          <p:nvPr>
            <p:ph type="body" sz="quarter" idx="10"/>
          </p:nvPr>
        </p:nvSpPr>
        <p:spPr>
          <a:xfrm>
            <a:off x="1844485" y="1964271"/>
            <a:ext cx="3365010" cy="377825"/>
          </a:xfrm>
        </p:spPr>
        <p:txBody>
          <a:bodyPr/>
          <a:lstStyle>
            <a:lvl1pPr>
              <a:defRPr b="1">
                <a:solidFill>
                  <a:schemeClr val="tx1"/>
                </a:solidFill>
              </a:defRPr>
            </a:lvl1pPr>
          </a:lstStyle>
          <a:p>
            <a:pPr lvl="0"/>
            <a:r>
              <a:rPr lang="en-US"/>
              <a:t>Click to edit Master text styles</a:t>
            </a:r>
          </a:p>
        </p:txBody>
      </p:sp>
      <p:sp>
        <p:nvSpPr>
          <p:cNvPr id="9" name="Text Placeholder 7">
            <a:extLst>
              <a:ext uri="{FF2B5EF4-FFF2-40B4-BE49-F238E27FC236}">
                <a16:creationId xmlns:a16="http://schemas.microsoft.com/office/drawing/2014/main" id="{01135A82-0A30-457F-BF6A-396CF4EC396F}"/>
              </a:ext>
            </a:extLst>
          </p:cNvPr>
          <p:cNvSpPr>
            <a:spLocks noGrp="1"/>
          </p:cNvSpPr>
          <p:nvPr>
            <p:ph type="body" sz="quarter" idx="11"/>
          </p:nvPr>
        </p:nvSpPr>
        <p:spPr>
          <a:xfrm>
            <a:off x="7363217" y="2024945"/>
            <a:ext cx="3334279" cy="377825"/>
          </a:xfrm>
        </p:spPr>
        <p:txBody>
          <a:bodyPr/>
          <a:lstStyle>
            <a:lvl1pPr>
              <a:defRPr b="1">
                <a:solidFill>
                  <a:schemeClr val="tx1"/>
                </a:solidFill>
              </a:defRPr>
            </a:lvl1pPr>
          </a:lstStyle>
          <a:p>
            <a:pPr lvl="0"/>
            <a:r>
              <a:rPr lang="en-US"/>
              <a:t>Click to edit Master text styles</a:t>
            </a:r>
          </a:p>
        </p:txBody>
      </p:sp>
      <p:sp>
        <p:nvSpPr>
          <p:cNvPr id="10" name="Text Placeholder 7">
            <a:extLst>
              <a:ext uri="{FF2B5EF4-FFF2-40B4-BE49-F238E27FC236}">
                <a16:creationId xmlns:a16="http://schemas.microsoft.com/office/drawing/2014/main" id="{F1744D26-9C18-4EF4-89F4-B5108F0324CD}"/>
              </a:ext>
            </a:extLst>
          </p:cNvPr>
          <p:cNvSpPr>
            <a:spLocks noGrp="1"/>
          </p:cNvSpPr>
          <p:nvPr>
            <p:ph type="body" sz="quarter" idx="12"/>
          </p:nvPr>
        </p:nvSpPr>
        <p:spPr>
          <a:xfrm>
            <a:off x="7363219" y="4503259"/>
            <a:ext cx="3334279" cy="377825"/>
          </a:xfrm>
        </p:spPr>
        <p:txBody>
          <a:bodyPr/>
          <a:lstStyle>
            <a:lvl1pPr>
              <a:defRPr b="1">
                <a:solidFill>
                  <a:schemeClr val="tx1"/>
                </a:solidFill>
              </a:defRPr>
            </a:lvl1pPr>
          </a:lstStyle>
          <a:p>
            <a:pPr lvl="0"/>
            <a:r>
              <a:rPr lang="en-US"/>
              <a:t>Click to edit Master text styles</a:t>
            </a:r>
          </a:p>
        </p:txBody>
      </p:sp>
      <p:sp>
        <p:nvSpPr>
          <p:cNvPr id="11" name="Text Placeholder 7">
            <a:extLst>
              <a:ext uri="{FF2B5EF4-FFF2-40B4-BE49-F238E27FC236}">
                <a16:creationId xmlns:a16="http://schemas.microsoft.com/office/drawing/2014/main" id="{4643A2AB-8C1A-424E-99E6-FAE8BB5276C8}"/>
              </a:ext>
            </a:extLst>
          </p:cNvPr>
          <p:cNvSpPr>
            <a:spLocks noGrp="1"/>
          </p:cNvSpPr>
          <p:nvPr>
            <p:ph type="body" sz="quarter" idx="13"/>
          </p:nvPr>
        </p:nvSpPr>
        <p:spPr>
          <a:xfrm>
            <a:off x="1869110" y="4510087"/>
            <a:ext cx="3329424" cy="377825"/>
          </a:xfrm>
        </p:spPr>
        <p:txBody>
          <a:bodyPr/>
          <a:lstStyle>
            <a:lvl1pPr>
              <a:defRPr b="1">
                <a:solidFill>
                  <a:schemeClr val="tx1"/>
                </a:solidFill>
              </a:defRPr>
            </a:lvl1pPr>
          </a:lstStyle>
          <a:p>
            <a:pPr lvl="0"/>
            <a:r>
              <a:rPr lang="en-US"/>
              <a:t>Click to edit Master text styles</a:t>
            </a:r>
          </a:p>
        </p:txBody>
      </p:sp>
      <p:sp>
        <p:nvSpPr>
          <p:cNvPr id="13" name="Text Placeholder 12">
            <a:extLst>
              <a:ext uri="{FF2B5EF4-FFF2-40B4-BE49-F238E27FC236}">
                <a16:creationId xmlns:a16="http://schemas.microsoft.com/office/drawing/2014/main" id="{A37EDC52-EC9B-43E5-8ABC-99B3F1E75C8F}"/>
              </a:ext>
            </a:extLst>
          </p:cNvPr>
          <p:cNvSpPr>
            <a:spLocks noGrp="1"/>
          </p:cNvSpPr>
          <p:nvPr>
            <p:ph type="body" sz="quarter" idx="14"/>
          </p:nvPr>
        </p:nvSpPr>
        <p:spPr>
          <a:xfrm>
            <a:off x="1880071" y="4957930"/>
            <a:ext cx="3329424" cy="103289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p>
        </p:txBody>
      </p:sp>
      <p:sp>
        <p:nvSpPr>
          <p:cNvPr id="14" name="Text Placeholder 12">
            <a:extLst>
              <a:ext uri="{FF2B5EF4-FFF2-40B4-BE49-F238E27FC236}">
                <a16:creationId xmlns:a16="http://schemas.microsoft.com/office/drawing/2014/main" id="{47348AC9-E9F7-4CC7-BC3F-E072ED1E8914}"/>
              </a:ext>
            </a:extLst>
          </p:cNvPr>
          <p:cNvSpPr>
            <a:spLocks noGrp="1"/>
          </p:cNvSpPr>
          <p:nvPr>
            <p:ph type="body" sz="quarter" idx="15"/>
          </p:nvPr>
        </p:nvSpPr>
        <p:spPr>
          <a:xfrm>
            <a:off x="7363217" y="2479616"/>
            <a:ext cx="3334279" cy="1080442"/>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p>
        </p:txBody>
      </p:sp>
      <p:sp>
        <p:nvSpPr>
          <p:cNvPr id="15" name="Text Placeholder 12">
            <a:extLst>
              <a:ext uri="{FF2B5EF4-FFF2-40B4-BE49-F238E27FC236}">
                <a16:creationId xmlns:a16="http://schemas.microsoft.com/office/drawing/2014/main" id="{55BA5316-24FA-43CA-AC31-58701F05990A}"/>
              </a:ext>
            </a:extLst>
          </p:cNvPr>
          <p:cNvSpPr>
            <a:spLocks noGrp="1"/>
          </p:cNvSpPr>
          <p:nvPr>
            <p:ph type="body" sz="quarter" idx="16"/>
          </p:nvPr>
        </p:nvSpPr>
        <p:spPr>
          <a:xfrm>
            <a:off x="1844485" y="2412114"/>
            <a:ext cx="3365010" cy="1170427"/>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p>
        </p:txBody>
      </p:sp>
      <p:sp>
        <p:nvSpPr>
          <p:cNvPr id="16" name="Text Placeholder 12">
            <a:extLst>
              <a:ext uri="{FF2B5EF4-FFF2-40B4-BE49-F238E27FC236}">
                <a16:creationId xmlns:a16="http://schemas.microsoft.com/office/drawing/2014/main" id="{70775B3F-0F70-42B4-A6DF-FDE0BFCD9445}"/>
              </a:ext>
            </a:extLst>
          </p:cNvPr>
          <p:cNvSpPr>
            <a:spLocks noGrp="1"/>
          </p:cNvSpPr>
          <p:nvPr>
            <p:ph type="body" sz="quarter" idx="17"/>
          </p:nvPr>
        </p:nvSpPr>
        <p:spPr>
          <a:xfrm>
            <a:off x="7363219" y="4957930"/>
            <a:ext cx="3334279" cy="10940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p>
        </p:txBody>
      </p:sp>
      <p:sp>
        <p:nvSpPr>
          <p:cNvPr id="28" name="Text Placeholder 6">
            <a:extLst>
              <a:ext uri="{FF2B5EF4-FFF2-40B4-BE49-F238E27FC236}">
                <a16:creationId xmlns:a16="http://schemas.microsoft.com/office/drawing/2014/main" id="{C47CA9ED-0CFB-4375-A041-6EBE81D7622E}"/>
              </a:ext>
            </a:extLst>
          </p:cNvPr>
          <p:cNvSpPr>
            <a:spLocks noGrp="1"/>
          </p:cNvSpPr>
          <p:nvPr>
            <p:ph type="body" sz="quarter" idx="18"/>
          </p:nvPr>
        </p:nvSpPr>
        <p:spPr>
          <a:xfrm>
            <a:off x="695325" y="1269079"/>
            <a:ext cx="10801350" cy="301171"/>
          </a:xfrm>
        </p:spPr>
        <p:txBody>
          <a:bodyPr>
            <a:normAutofit/>
          </a:bodyPr>
          <a:lstStyle>
            <a:lvl1pPr algn="l">
              <a:defRPr sz="1200"/>
            </a:lvl1pPr>
          </a:lstStyle>
          <a:p>
            <a:pPr lvl="0"/>
            <a:r>
              <a:rPr lang="en-US"/>
              <a:t>Click to edit Master text styles</a:t>
            </a:r>
          </a:p>
        </p:txBody>
      </p:sp>
      <p:grpSp>
        <p:nvGrpSpPr>
          <p:cNvPr id="26" name="Group 25">
            <a:extLst>
              <a:ext uri="{FF2B5EF4-FFF2-40B4-BE49-F238E27FC236}">
                <a16:creationId xmlns:a16="http://schemas.microsoft.com/office/drawing/2014/main" id="{A30C026B-0D3B-4EC5-B8A9-D3CD102D5ED5}"/>
              </a:ext>
            </a:extLst>
          </p:cNvPr>
          <p:cNvGrpSpPr/>
          <p:nvPr userDrawn="1"/>
        </p:nvGrpSpPr>
        <p:grpSpPr>
          <a:xfrm>
            <a:off x="715408" y="2293100"/>
            <a:ext cx="964663" cy="964663"/>
            <a:chOff x="766013" y="2002814"/>
            <a:chExt cx="964663" cy="964663"/>
          </a:xfrm>
        </p:grpSpPr>
        <p:sp>
          <p:nvSpPr>
            <p:cNvPr id="27" name="Oval 26">
              <a:extLst>
                <a:ext uri="{FF2B5EF4-FFF2-40B4-BE49-F238E27FC236}">
                  <a16:creationId xmlns:a16="http://schemas.microsoft.com/office/drawing/2014/main" id="{03091E2D-B7C4-46D9-BCA3-9DAA8A106AA2}"/>
                </a:ext>
              </a:extLst>
            </p:cNvPr>
            <p:cNvSpPr/>
            <p:nvPr userDrawn="1"/>
          </p:nvSpPr>
          <p:spPr>
            <a:xfrm>
              <a:off x="766013" y="2002814"/>
              <a:ext cx="964663" cy="9646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Oval 28">
              <a:extLst>
                <a:ext uri="{FF2B5EF4-FFF2-40B4-BE49-F238E27FC236}">
                  <a16:creationId xmlns:a16="http://schemas.microsoft.com/office/drawing/2014/main" id="{C248C455-08AD-4A89-AD27-65AC2DB5F91D}"/>
                </a:ext>
              </a:extLst>
            </p:cNvPr>
            <p:cNvSpPr/>
            <p:nvPr userDrawn="1"/>
          </p:nvSpPr>
          <p:spPr>
            <a:xfrm>
              <a:off x="879821" y="2116623"/>
              <a:ext cx="737048"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0" name="Group 29">
            <a:extLst>
              <a:ext uri="{FF2B5EF4-FFF2-40B4-BE49-F238E27FC236}">
                <a16:creationId xmlns:a16="http://schemas.microsoft.com/office/drawing/2014/main" id="{6CE15E65-D87A-4CBE-91CD-A805C047D17B}"/>
              </a:ext>
            </a:extLst>
          </p:cNvPr>
          <p:cNvGrpSpPr/>
          <p:nvPr userDrawn="1"/>
        </p:nvGrpSpPr>
        <p:grpSpPr>
          <a:xfrm>
            <a:off x="6213416" y="2293032"/>
            <a:ext cx="964800" cy="964800"/>
            <a:chOff x="6264021" y="2002746"/>
            <a:chExt cx="964800" cy="964800"/>
          </a:xfrm>
        </p:grpSpPr>
        <p:sp>
          <p:nvSpPr>
            <p:cNvPr id="31" name="Oval 30">
              <a:extLst>
                <a:ext uri="{FF2B5EF4-FFF2-40B4-BE49-F238E27FC236}">
                  <a16:creationId xmlns:a16="http://schemas.microsoft.com/office/drawing/2014/main" id="{C5C4AEB7-E515-408B-9CE8-71666D6F9FAE}"/>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Oval 31">
              <a:extLst>
                <a:ext uri="{FF2B5EF4-FFF2-40B4-BE49-F238E27FC236}">
                  <a16:creationId xmlns:a16="http://schemas.microsoft.com/office/drawing/2014/main" id="{639DAB79-AB09-47E3-BDE3-50467BC5A6CB}"/>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3" name="Group 32">
            <a:extLst>
              <a:ext uri="{FF2B5EF4-FFF2-40B4-BE49-F238E27FC236}">
                <a16:creationId xmlns:a16="http://schemas.microsoft.com/office/drawing/2014/main" id="{7ABA7315-976D-452F-B231-9C8585D89190}"/>
              </a:ext>
            </a:extLst>
          </p:cNvPr>
          <p:cNvGrpSpPr/>
          <p:nvPr userDrawn="1"/>
        </p:nvGrpSpPr>
        <p:grpSpPr>
          <a:xfrm>
            <a:off x="6213416" y="4767207"/>
            <a:ext cx="964800" cy="964800"/>
            <a:chOff x="6264021" y="2002746"/>
            <a:chExt cx="964800" cy="964800"/>
          </a:xfrm>
        </p:grpSpPr>
        <p:sp>
          <p:nvSpPr>
            <p:cNvPr id="34" name="Oval 33">
              <a:extLst>
                <a:ext uri="{FF2B5EF4-FFF2-40B4-BE49-F238E27FC236}">
                  <a16:creationId xmlns:a16="http://schemas.microsoft.com/office/drawing/2014/main" id="{35F63201-DD9E-4C93-91E5-A9C811D40345}"/>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5" name="Oval 34">
              <a:extLst>
                <a:ext uri="{FF2B5EF4-FFF2-40B4-BE49-F238E27FC236}">
                  <a16:creationId xmlns:a16="http://schemas.microsoft.com/office/drawing/2014/main" id="{8EE45AB8-21D0-4B15-8116-3AF233906AB7}"/>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6" name="Group 35">
            <a:extLst>
              <a:ext uri="{FF2B5EF4-FFF2-40B4-BE49-F238E27FC236}">
                <a16:creationId xmlns:a16="http://schemas.microsoft.com/office/drawing/2014/main" id="{5523CEED-9F33-437C-B77A-19C36EA9C7ED}"/>
              </a:ext>
            </a:extLst>
          </p:cNvPr>
          <p:cNvGrpSpPr/>
          <p:nvPr userDrawn="1"/>
        </p:nvGrpSpPr>
        <p:grpSpPr>
          <a:xfrm>
            <a:off x="715408" y="4767207"/>
            <a:ext cx="964800" cy="964800"/>
            <a:chOff x="6264021" y="2002746"/>
            <a:chExt cx="964800" cy="964800"/>
          </a:xfrm>
        </p:grpSpPr>
        <p:sp>
          <p:nvSpPr>
            <p:cNvPr id="37" name="Oval 36">
              <a:extLst>
                <a:ext uri="{FF2B5EF4-FFF2-40B4-BE49-F238E27FC236}">
                  <a16:creationId xmlns:a16="http://schemas.microsoft.com/office/drawing/2014/main" id="{2BB709A3-B8EA-4D6D-B2BA-9BB353935BEA}"/>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 name="Oval 37">
              <a:extLst>
                <a:ext uri="{FF2B5EF4-FFF2-40B4-BE49-F238E27FC236}">
                  <a16:creationId xmlns:a16="http://schemas.microsoft.com/office/drawing/2014/main" id="{5DF397B2-4287-41D1-B317-69E907426E7B}"/>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2" name="Picture Placeholder 11">
            <a:extLst>
              <a:ext uri="{FF2B5EF4-FFF2-40B4-BE49-F238E27FC236}">
                <a16:creationId xmlns:a16="http://schemas.microsoft.com/office/drawing/2014/main" id="{71F7BCBB-C23F-0199-D702-B51B08D5F227}"/>
              </a:ext>
            </a:extLst>
          </p:cNvPr>
          <p:cNvSpPr>
            <a:spLocks noGrp="1"/>
          </p:cNvSpPr>
          <p:nvPr>
            <p:ph type="pic" sz="quarter" idx="19"/>
          </p:nvPr>
        </p:nvSpPr>
        <p:spPr>
          <a:xfrm>
            <a:off x="835259" y="2402523"/>
            <a:ext cx="736600" cy="738187"/>
          </a:xfrm>
          <a:prstGeom prst="ellipse">
            <a:avLst/>
          </a:prstGeom>
          <a:ln>
            <a:noFill/>
          </a:ln>
        </p:spPr>
        <p:txBody>
          <a:bodyPr/>
          <a:lstStyle/>
          <a:p>
            <a:r>
              <a:rPr lang="en-US"/>
              <a:t>Click icon to add picture</a:t>
            </a:r>
            <a:endParaRPr lang="en-GB"/>
          </a:p>
        </p:txBody>
      </p:sp>
      <p:sp>
        <p:nvSpPr>
          <p:cNvPr id="39" name="Picture Placeholder 11">
            <a:extLst>
              <a:ext uri="{FF2B5EF4-FFF2-40B4-BE49-F238E27FC236}">
                <a16:creationId xmlns:a16="http://schemas.microsoft.com/office/drawing/2014/main" id="{E0C7F647-BA84-185A-6936-7D777BB3DCD3}"/>
              </a:ext>
            </a:extLst>
          </p:cNvPr>
          <p:cNvSpPr>
            <a:spLocks noGrp="1"/>
          </p:cNvSpPr>
          <p:nvPr>
            <p:ph type="pic" sz="quarter" idx="20"/>
          </p:nvPr>
        </p:nvSpPr>
        <p:spPr>
          <a:xfrm>
            <a:off x="6327739" y="2404494"/>
            <a:ext cx="736600" cy="738187"/>
          </a:xfrm>
          <a:prstGeom prst="ellipse">
            <a:avLst/>
          </a:prstGeom>
          <a:ln>
            <a:noFill/>
          </a:ln>
        </p:spPr>
        <p:txBody>
          <a:bodyPr/>
          <a:lstStyle/>
          <a:p>
            <a:r>
              <a:rPr lang="en-US"/>
              <a:t>Click icon to add picture</a:t>
            </a:r>
            <a:endParaRPr lang="en-GB"/>
          </a:p>
        </p:txBody>
      </p:sp>
      <p:sp>
        <p:nvSpPr>
          <p:cNvPr id="40" name="Picture Placeholder 11">
            <a:extLst>
              <a:ext uri="{FF2B5EF4-FFF2-40B4-BE49-F238E27FC236}">
                <a16:creationId xmlns:a16="http://schemas.microsoft.com/office/drawing/2014/main" id="{2BFB2F24-3CDD-7CFF-4EC4-F73E6772C05E}"/>
              </a:ext>
            </a:extLst>
          </p:cNvPr>
          <p:cNvSpPr>
            <a:spLocks noGrp="1"/>
          </p:cNvSpPr>
          <p:nvPr>
            <p:ph type="pic" sz="quarter" idx="21"/>
          </p:nvPr>
        </p:nvSpPr>
        <p:spPr>
          <a:xfrm>
            <a:off x="6327739" y="4881084"/>
            <a:ext cx="736600" cy="738187"/>
          </a:xfrm>
          <a:prstGeom prst="ellipse">
            <a:avLst/>
          </a:prstGeom>
          <a:ln>
            <a:noFill/>
          </a:ln>
        </p:spPr>
        <p:txBody>
          <a:bodyPr/>
          <a:lstStyle/>
          <a:p>
            <a:r>
              <a:rPr lang="en-US"/>
              <a:t>Click icon to add picture</a:t>
            </a:r>
            <a:endParaRPr lang="en-GB"/>
          </a:p>
        </p:txBody>
      </p:sp>
      <p:sp>
        <p:nvSpPr>
          <p:cNvPr id="41" name="Picture Placeholder 11">
            <a:extLst>
              <a:ext uri="{FF2B5EF4-FFF2-40B4-BE49-F238E27FC236}">
                <a16:creationId xmlns:a16="http://schemas.microsoft.com/office/drawing/2014/main" id="{11D0ADD5-99D2-2C0F-C403-E44A55AD8889}"/>
              </a:ext>
            </a:extLst>
          </p:cNvPr>
          <p:cNvSpPr>
            <a:spLocks noGrp="1"/>
          </p:cNvSpPr>
          <p:nvPr>
            <p:ph type="pic" sz="quarter" idx="22"/>
          </p:nvPr>
        </p:nvSpPr>
        <p:spPr>
          <a:xfrm>
            <a:off x="827608" y="4879943"/>
            <a:ext cx="736600" cy="738187"/>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29325231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Blue - layout 6">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EE659-8316-4BB9-908C-4828DC931FA1}"/>
              </a:ext>
            </a:extLst>
          </p:cNvPr>
          <p:cNvSpPr>
            <a:spLocks noGrp="1"/>
          </p:cNvSpPr>
          <p:nvPr>
            <p:ph type="title"/>
          </p:nvPr>
        </p:nvSpPr>
        <p:spPr>
          <a:xfrm>
            <a:off x="695325" y="365125"/>
            <a:ext cx="10801350" cy="760868"/>
          </a:xfrm>
        </p:spPr>
        <p:txBody>
          <a:bodyPr/>
          <a:lstStyle/>
          <a:p>
            <a:r>
              <a:rPr lang="en-US"/>
              <a:t>Click to edit Master title style</a:t>
            </a:r>
            <a:endParaRPr lang="ru-RU"/>
          </a:p>
        </p:txBody>
      </p:sp>
      <p:sp>
        <p:nvSpPr>
          <p:cNvPr id="3" name="Rectangle: Rounded Corners 2">
            <a:extLst>
              <a:ext uri="{FF2B5EF4-FFF2-40B4-BE49-F238E27FC236}">
                <a16:creationId xmlns:a16="http://schemas.microsoft.com/office/drawing/2014/main" id="{028CCDB2-7B2C-4A17-BB2B-FD77CB5BE9A5}"/>
              </a:ext>
            </a:extLst>
          </p:cNvPr>
          <p:cNvSpPr/>
          <p:nvPr userDrawn="1"/>
        </p:nvSpPr>
        <p:spPr>
          <a:xfrm>
            <a:off x="1248345" y="1831578"/>
            <a:ext cx="4240813" cy="1887708"/>
          </a:xfrm>
          <a:prstGeom prst="roundRect">
            <a:avLst>
              <a:gd name="adj" fmla="val 6728"/>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Rounded Corners 3">
            <a:extLst>
              <a:ext uri="{FF2B5EF4-FFF2-40B4-BE49-F238E27FC236}">
                <a16:creationId xmlns:a16="http://schemas.microsoft.com/office/drawing/2014/main" id="{27CB271A-01C7-40D2-B858-220622C21FB4}"/>
              </a:ext>
            </a:extLst>
          </p:cNvPr>
          <p:cNvSpPr/>
          <p:nvPr userDrawn="1"/>
        </p:nvSpPr>
        <p:spPr>
          <a:xfrm>
            <a:off x="6716925" y="1831578"/>
            <a:ext cx="4240813" cy="1887708"/>
          </a:xfrm>
          <a:prstGeom prst="roundRect">
            <a:avLst>
              <a:gd name="adj" fmla="val 6728"/>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Rectangle: Rounded Corners 4">
            <a:extLst>
              <a:ext uri="{FF2B5EF4-FFF2-40B4-BE49-F238E27FC236}">
                <a16:creationId xmlns:a16="http://schemas.microsoft.com/office/drawing/2014/main" id="{D019F01B-4AA0-4E4E-8DA4-84B1985E58FB}"/>
              </a:ext>
            </a:extLst>
          </p:cNvPr>
          <p:cNvSpPr/>
          <p:nvPr userDrawn="1"/>
        </p:nvSpPr>
        <p:spPr>
          <a:xfrm>
            <a:off x="1248345" y="4305753"/>
            <a:ext cx="4240813" cy="1887708"/>
          </a:xfrm>
          <a:prstGeom prst="roundRect">
            <a:avLst>
              <a:gd name="adj" fmla="val 6728"/>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Rectangle: Rounded Corners 5">
            <a:extLst>
              <a:ext uri="{FF2B5EF4-FFF2-40B4-BE49-F238E27FC236}">
                <a16:creationId xmlns:a16="http://schemas.microsoft.com/office/drawing/2014/main" id="{3AC5AF52-3282-4D7B-9B3A-707110F8E9CC}"/>
              </a:ext>
            </a:extLst>
          </p:cNvPr>
          <p:cNvSpPr/>
          <p:nvPr userDrawn="1"/>
        </p:nvSpPr>
        <p:spPr>
          <a:xfrm>
            <a:off x="6716925" y="4305753"/>
            <a:ext cx="4240813" cy="1887708"/>
          </a:xfrm>
          <a:prstGeom prst="roundRect">
            <a:avLst>
              <a:gd name="adj" fmla="val 6728"/>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 Placeholder 7">
            <a:extLst>
              <a:ext uri="{FF2B5EF4-FFF2-40B4-BE49-F238E27FC236}">
                <a16:creationId xmlns:a16="http://schemas.microsoft.com/office/drawing/2014/main" id="{7F0AF38E-E179-46E8-B7E5-AFD85D1A25B6}"/>
              </a:ext>
            </a:extLst>
          </p:cNvPr>
          <p:cNvSpPr>
            <a:spLocks noGrp="1"/>
          </p:cNvSpPr>
          <p:nvPr>
            <p:ph type="body" sz="quarter" idx="10"/>
          </p:nvPr>
        </p:nvSpPr>
        <p:spPr>
          <a:xfrm>
            <a:off x="1844485" y="1964271"/>
            <a:ext cx="3365010" cy="377825"/>
          </a:xfrm>
        </p:spPr>
        <p:txBody>
          <a:bodyPr/>
          <a:lstStyle>
            <a:lvl1pPr>
              <a:defRPr b="1">
                <a:solidFill>
                  <a:schemeClr val="bg1"/>
                </a:solidFill>
              </a:defRPr>
            </a:lvl1pPr>
          </a:lstStyle>
          <a:p>
            <a:pPr lvl="0"/>
            <a:r>
              <a:rPr lang="en-US"/>
              <a:t>Click to edit Master text styles</a:t>
            </a:r>
          </a:p>
        </p:txBody>
      </p:sp>
      <p:sp>
        <p:nvSpPr>
          <p:cNvPr id="9" name="Text Placeholder 7">
            <a:extLst>
              <a:ext uri="{FF2B5EF4-FFF2-40B4-BE49-F238E27FC236}">
                <a16:creationId xmlns:a16="http://schemas.microsoft.com/office/drawing/2014/main" id="{01135A82-0A30-457F-BF6A-396CF4EC396F}"/>
              </a:ext>
            </a:extLst>
          </p:cNvPr>
          <p:cNvSpPr>
            <a:spLocks noGrp="1"/>
          </p:cNvSpPr>
          <p:nvPr>
            <p:ph type="body" sz="quarter" idx="11"/>
          </p:nvPr>
        </p:nvSpPr>
        <p:spPr>
          <a:xfrm>
            <a:off x="7363217" y="2024945"/>
            <a:ext cx="3334279" cy="377825"/>
          </a:xfrm>
        </p:spPr>
        <p:txBody>
          <a:bodyPr/>
          <a:lstStyle>
            <a:lvl1pPr>
              <a:defRPr b="1">
                <a:solidFill>
                  <a:schemeClr val="bg1"/>
                </a:solidFill>
              </a:defRPr>
            </a:lvl1pPr>
          </a:lstStyle>
          <a:p>
            <a:pPr lvl="0"/>
            <a:r>
              <a:rPr lang="en-US"/>
              <a:t>Click to edit Master text styles</a:t>
            </a:r>
          </a:p>
        </p:txBody>
      </p:sp>
      <p:sp>
        <p:nvSpPr>
          <p:cNvPr id="10" name="Text Placeholder 7">
            <a:extLst>
              <a:ext uri="{FF2B5EF4-FFF2-40B4-BE49-F238E27FC236}">
                <a16:creationId xmlns:a16="http://schemas.microsoft.com/office/drawing/2014/main" id="{F1744D26-9C18-4EF4-89F4-B5108F0324CD}"/>
              </a:ext>
            </a:extLst>
          </p:cNvPr>
          <p:cNvSpPr>
            <a:spLocks noGrp="1"/>
          </p:cNvSpPr>
          <p:nvPr>
            <p:ph type="body" sz="quarter" idx="12"/>
          </p:nvPr>
        </p:nvSpPr>
        <p:spPr>
          <a:xfrm>
            <a:off x="7363219" y="4503259"/>
            <a:ext cx="3334279" cy="377825"/>
          </a:xfrm>
        </p:spPr>
        <p:txBody>
          <a:bodyPr/>
          <a:lstStyle>
            <a:lvl1pPr>
              <a:defRPr b="1">
                <a:solidFill>
                  <a:schemeClr val="bg1"/>
                </a:solidFill>
              </a:defRPr>
            </a:lvl1pPr>
          </a:lstStyle>
          <a:p>
            <a:pPr lvl="0"/>
            <a:r>
              <a:rPr lang="en-US"/>
              <a:t>Click to edit Master text styles</a:t>
            </a:r>
          </a:p>
        </p:txBody>
      </p:sp>
      <p:sp>
        <p:nvSpPr>
          <p:cNvPr id="11" name="Text Placeholder 7">
            <a:extLst>
              <a:ext uri="{FF2B5EF4-FFF2-40B4-BE49-F238E27FC236}">
                <a16:creationId xmlns:a16="http://schemas.microsoft.com/office/drawing/2014/main" id="{4643A2AB-8C1A-424E-99E6-FAE8BB5276C8}"/>
              </a:ext>
            </a:extLst>
          </p:cNvPr>
          <p:cNvSpPr>
            <a:spLocks noGrp="1"/>
          </p:cNvSpPr>
          <p:nvPr>
            <p:ph type="body" sz="quarter" idx="13"/>
          </p:nvPr>
        </p:nvSpPr>
        <p:spPr>
          <a:xfrm>
            <a:off x="1869110" y="4510087"/>
            <a:ext cx="3329424" cy="377825"/>
          </a:xfrm>
        </p:spPr>
        <p:txBody>
          <a:bodyPr/>
          <a:lstStyle>
            <a:lvl1pPr>
              <a:defRPr b="1">
                <a:solidFill>
                  <a:schemeClr val="bg1"/>
                </a:solidFill>
              </a:defRPr>
            </a:lvl1pPr>
          </a:lstStyle>
          <a:p>
            <a:pPr lvl="0"/>
            <a:r>
              <a:rPr lang="en-US"/>
              <a:t>Click to edit Master text styles</a:t>
            </a:r>
          </a:p>
        </p:txBody>
      </p:sp>
      <p:sp>
        <p:nvSpPr>
          <p:cNvPr id="13" name="Text Placeholder 12">
            <a:extLst>
              <a:ext uri="{FF2B5EF4-FFF2-40B4-BE49-F238E27FC236}">
                <a16:creationId xmlns:a16="http://schemas.microsoft.com/office/drawing/2014/main" id="{A37EDC52-EC9B-43E5-8ABC-99B3F1E75C8F}"/>
              </a:ext>
            </a:extLst>
          </p:cNvPr>
          <p:cNvSpPr>
            <a:spLocks noGrp="1"/>
          </p:cNvSpPr>
          <p:nvPr>
            <p:ph type="body" sz="quarter" idx="14"/>
          </p:nvPr>
        </p:nvSpPr>
        <p:spPr>
          <a:xfrm>
            <a:off x="1880071" y="4957930"/>
            <a:ext cx="3329424" cy="1032898"/>
          </a:xfrm>
        </p:spPr>
        <p:txBody>
          <a:bodyPr>
            <a:normAutofit/>
          </a:bodyPr>
          <a:lstStyle>
            <a:lvl1pPr>
              <a:defRPr sz="1200">
                <a:solidFill>
                  <a:schemeClr val="bg1"/>
                </a:solidFill>
              </a:defRPr>
            </a:lvl1pPr>
            <a:lvl2pPr>
              <a:defRPr sz="1100">
                <a:solidFill>
                  <a:schemeClr val="bg1"/>
                </a:solidFill>
              </a:defRPr>
            </a:lvl2pPr>
            <a:lvl3pPr>
              <a:defRPr sz="1050">
                <a:solidFill>
                  <a:schemeClr val="bg1"/>
                </a:solidFill>
              </a:defRPr>
            </a:lvl3pPr>
          </a:lstStyle>
          <a:p>
            <a:pPr lvl="0"/>
            <a:r>
              <a:rPr lang="en-US"/>
              <a:t>Click to edit Master text styles</a:t>
            </a:r>
          </a:p>
          <a:p>
            <a:pPr lvl="1"/>
            <a:r>
              <a:rPr lang="en-US"/>
              <a:t>Second level</a:t>
            </a:r>
          </a:p>
          <a:p>
            <a:pPr lvl="2"/>
            <a:r>
              <a:rPr lang="en-US"/>
              <a:t>Third level</a:t>
            </a:r>
          </a:p>
        </p:txBody>
      </p:sp>
      <p:sp>
        <p:nvSpPr>
          <p:cNvPr id="14" name="Text Placeholder 12">
            <a:extLst>
              <a:ext uri="{FF2B5EF4-FFF2-40B4-BE49-F238E27FC236}">
                <a16:creationId xmlns:a16="http://schemas.microsoft.com/office/drawing/2014/main" id="{47348AC9-E9F7-4CC7-BC3F-E072ED1E8914}"/>
              </a:ext>
            </a:extLst>
          </p:cNvPr>
          <p:cNvSpPr>
            <a:spLocks noGrp="1"/>
          </p:cNvSpPr>
          <p:nvPr>
            <p:ph type="body" sz="quarter" idx="15"/>
          </p:nvPr>
        </p:nvSpPr>
        <p:spPr>
          <a:xfrm>
            <a:off x="7363217" y="2479616"/>
            <a:ext cx="3334279" cy="1080442"/>
          </a:xfrm>
        </p:spPr>
        <p:txBody>
          <a:bodyPr>
            <a:normAutofit/>
          </a:bodyPr>
          <a:lstStyle>
            <a:lvl1pPr>
              <a:defRPr sz="1200">
                <a:solidFill>
                  <a:schemeClr val="bg1"/>
                </a:solidFill>
              </a:defRPr>
            </a:lvl1pPr>
            <a:lvl2pPr>
              <a:defRPr sz="1100">
                <a:solidFill>
                  <a:schemeClr val="bg1"/>
                </a:solidFill>
              </a:defRPr>
            </a:lvl2pPr>
            <a:lvl3pPr>
              <a:defRPr sz="1050">
                <a:solidFill>
                  <a:schemeClr val="bg1"/>
                </a:solidFill>
              </a:defRPr>
            </a:lvl3pPr>
          </a:lstStyle>
          <a:p>
            <a:pPr lvl="0"/>
            <a:r>
              <a:rPr lang="en-US"/>
              <a:t>Click to edit Master text styles</a:t>
            </a:r>
          </a:p>
          <a:p>
            <a:pPr lvl="1"/>
            <a:r>
              <a:rPr lang="en-US"/>
              <a:t>Second level</a:t>
            </a:r>
          </a:p>
          <a:p>
            <a:pPr lvl="2"/>
            <a:r>
              <a:rPr lang="en-US"/>
              <a:t>Third level</a:t>
            </a:r>
          </a:p>
        </p:txBody>
      </p:sp>
      <p:sp>
        <p:nvSpPr>
          <p:cNvPr id="15" name="Text Placeholder 12">
            <a:extLst>
              <a:ext uri="{FF2B5EF4-FFF2-40B4-BE49-F238E27FC236}">
                <a16:creationId xmlns:a16="http://schemas.microsoft.com/office/drawing/2014/main" id="{55BA5316-24FA-43CA-AC31-58701F05990A}"/>
              </a:ext>
            </a:extLst>
          </p:cNvPr>
          <p:cNvSpPr>
            <a:spLocks noGrp="1"/>
          </p:cNvSpPr>
          <p:nvPr>
            <p:ph type="body" sz="quarter" idx="16"/>
          </p:nvPr>
        </p:nvSpPr>
        <p:spPr>
          <a:xfrm>
            <a:off x="1844485" y="2412114"/>
            <a:ext cx="3365010" cy="1170427"/>
          </a:xfrm>
        </p:spPr>
        <p:txBody>
          <a:bodyPr>
            <a:normAutofit/>
          </a:bodyPr>
          <a:lstStyle>
            <a:lvl1pPr>
              <a:defRPr sz="1200">
                <a:solidFill>
                  <a:schemeClr val="bg1"/>
                </a:solidFill>
              </a:defRPr>
            </a:lvl1pPr>
            <a:lvl2pPr>
              <a:defRPr sz="1100">
                <a:solidFill>
                  <a:schemeClr val="bg1"/>
                </a:solidFill>
              </a:defRPr>
            </a:lvl2pPr>
            <a:lvl3pPr>
              <a:defRPr sz="1050">
                <a:solidFill>
                  <a:schemeClr val="bg1"/>
                </a:solidFill>
              </a:defRPr>
            </a:lvl3pPr>
          </a:lstStyle>
          <a:p>
            <a:pPr lvl="0"/>
            <a:r>
              <a:rPr lang="en-US"/>
              <a:t>Click to edit Master text styles</a:t>
            </a:r>
          </a:p>
          <a:p>
            <a:pPr lvl="1"/>
            <a:r>
              <a:rPr lang="en-US"/>
              <a:t>Second level</a:t>
            </a:r>
          </a:p>
          <a:p>
            <a:pPr lvl="2"/>
            <a:r>
              <a:rPr lang="en-US"/>
              <a:t>Third level</a:t>
            </a:r>
          </a:p>
        </p:txBody>
      </p:sp>
      <p:sp>
        <p:nvSpPr>
          <p:cNvPr id="16" name="Text Placeholder 12">
            <a:extLst>
              <a:ext uri="{FF2B5EF4-FFF2-40B4-BE49-F238E27FC236}">
                <a16:creationId xmlns:a16="http://schemas.microsoft.com/office/drawing/2014/main" id="{70775B3F-0F70-42B4-A6DF-FDE0BFCD9445}"/>
              </a:ext>
            </a:extLst>
          </p:cNvPr>
          <p:cNvSpPr>
            <a:spLocks noGrp="1"/>
          </p:cNvSpPr>
          <p:nvPr>
            <p:ph type="body" sz="quarter" idx="17"/>
          </p:nvPr>
        </p:nvSpPr>
        <p:spPr>
          <a:xfrm>
            <a:off x="7363219" y="4957930"/>
            <a:ext cx="3334279" cy="1094078"/>
          </a:xfrm>
        </p:spPr>
        <p:txBody>
          <a:bodyPr>
            <a:normAutofit/>
          </a:bodyPr>
          <a:lstStyle>
            <a:lvl1pPr>
              <a:defRPr sz="1200">
                <a:solidFill>
                  <a:schemeClr val="bg1"/>
                </a:solidFill>
              </a:defRPr>
            </a:lvl1pPr>
            <a:lvl2pPr>
              <a:defRPr sz="1100">
                <a:solidFill>
                  <a:schemeClr val="bg1"/>
                </a:solidFill>
              </a:defRPr>
            </a:lvl2pPr>
            <a:lvl3pPr>
              <a:defRPr sz="1050">
                <a:solidFill>
                  <a:schemeClr val="bg1"/>
                </a:solidFill>
              </a:defRPr>
            </a:lvl3pPr>
          </a:lstStyle>
          <a:p>
            <a:pPr lvl="0"/>
            <a:r>
              <a:rPr lang="en-US"/>
              <a:t>Click to edit Master text styles</a:t>
            </a:r>
          </a:p>
          <a:p>
            <a:pPr lvl="1"/>
            <a:r>
              <a:rPr lang="en-US"/>
              <a:t>Second level</a:t>
            </a:r>
          </a:p>
          <a:p>
            <a:pPr lvl="2"/>
            <a:r>
              <a:rPr lang="en-US"/>
              <a:t>Third level</a:t>
            </a:r>
          </a:p>
        </p:txBody>
      </p:sp>
      <p:sp>
        <p:nvSpPr>
          <p:cNvPr id="28" name="Text Placeholder 6">
            <a:extLst>
              <a:ext uri="{FF2B5EF4-FFF2-40B4-BE49-F238E27FC236}">
                <a16:creationId xmlns:a16="http://schemas.microsoft.com/office/drawing/2014/main" id="{C47CA9ED-0CFB-4375-A041-6EBE81D7622E}"/>
              </a:ext>
            </a:extLst>
          </p:cNvPr>
          <p:cNvSpPr>
            <a:spLocks noGrp="1"/>
          </p:cNvSpPr>
          <p:nvPr>
            <p:ph type="body" sz="quarter" idx="18"/>
          </p:nvPr>
        </p:nvSpPr>
        <p:spPr>
          <a:xfrm>
            <a:off x="695325" y="1269079"/>
            <a:ext cx="10801350" cy="301171"/>
          </a:xfrm>
        </p:spPr>
        <p:txBody>
          <a:bodyPr>
            <a:normAutofit/>
          </a:bodyPr>
          <a:lstStyle>
            <a:lvl1pPr algn="l">
              <a:defRPr sz="1200"/>
            </a:lvl1pPr>
          </a:lstStyle>
          <a:p>
            <a:pPr lvl="0"/>
            <a:r>
              <a:rPr lang="en-US"/>
              <a:t>Click to edit Master text styles</a:t>
            </a:r>
          </a:p>
        </p:txBody>
      </p:sp>
      <p:grpSp>
        <p:nvGrpSpPr>
          <p:cNvPr id="26" name="Group 25">
            <a:extLst>
              <a:ext uri="{FF2B5EF4-FFF2-40B4-BE49-F238E27FC236}">
                <a16:creationId xmlns:a16="http://schemas.microsoft.com/office/drawing/2014/main" id="{A30C026B-0D3B-4EC5-B8A9-D3CD102D5ED5}"/>
              </a:ext>
            </a:extLst>
          </p:cNvPr>
          <p:cNvGrpSpPr/>
          <p:nvPr userDrawn="1"/>
        </p:nvGrpSpPr>
        <p:grpSpPr>
          <a:xfrm>
            <a:off x="715408" y="2293100"/>
            <a:ext cx="964663" cy="964663"/>
            <a:chOff x="766013" y="2002814"/>
            <a:chExt cx="964663" cy="964663"/>
          </a:xfrm>
        </p:grpSpPr>
        <p:sp>
          <p:nvSpPr>
            <p:cNvPr id="27" name="Oval 26">
              <a:extLst>
                <a:ext uri="{FF2B5EF4-FFF2-40B4-BE49-F238E27FC236}">
                  <a16:creationId xmlns:a16="http://schemas.microsoft.com/office/drawing/2014/main" id="{03091E2D-B7C4-46D9-BCA3-9DAA8A106AA2}"/>
                </a:ext>
              </a:extLst>
            </p:cNvPr>
            <p:cNvSpPr/>
            <p:nvPr userDrawn="1"/>
          </p:nvSpPr>
          <p:spPr>
            <a:xfrm>
              <a:off x="766013" y="2002814"/>
              <a:ext cx="964663" cy="9646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Oval 28">
              <a:extLst>
                <a:ext uri="{FF2B5EF4-FFF2-40B4-BE49-F238E27FC236}">
                  <a16:creationId xmlns:a16="http://schemas.microsoft.com/office/drawing/2014/main" id="{C248C455-08AD-4A89-AD27-65AC2DB5F91D}"/>
                </a:ext>
              </a:extLst>
            </p:cNvPr>
            <p:cNvSpPr/>
            <p:nvPr userDrawn="1"/>
          </p:nvSpPr>
          <p:spPr>
            <a:xfrm>
              <a:off x="879821" y="2116623"/>
              <a:ext cx="737048"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0" name="Group 29">
            <a:extLst>
              <a:ext uri="{FF2B5EF4-FFF2-40B4-BE49-F238E27FC236}">
                <a16:creationId xmlns:a16="http://schemas.microsoft.com/office/drawing/2014/main" id="{6CE15E65-D87A-4CBE-91CD-A805C047D17B}"/>
              </a:ext>
            </a:extLst>
          </p:cNvPr>
          <p:cNvGrpSpPr/>
          <p:nvPr userDrawn="1"/>
        </p:nvGrpSpPr>
        <p:grpSpPr>
          <a:xfrm>
            <a:off x="6213416" y="2293032"/>
            <a:ext cx="964800" cy="964800"/>
            <a:chOff x="6264021" y="2002746"/>
            <a:chExt cx="964800" cy="964800"/>
          </a:xfrm>
        </p:grpSpPr>
        <p:sp>
          <p:nvSpPr>
            <p:cNvPr id="31" name="Oval 30">
              <a:extLst>
                <a:ext uri="{FF2B5EF4-FFF2-40B4-BE49-F238E27FC236}">
                  <a16:creationId xmlns:a16="http://schemas.microsoft.com/office/drawing/2014/main" id="{C5C4AEB7-E515-408B-9CE8-71666D6F9FAE}"/>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Oval 31">
              <a:extLst>
                <a:ext uri="{FF2B5EF4-FFF2-40B4-BE49-F238E27FC236}">
                  <a16:creationId xmlns:a16="http://schemas.microsoft.com/office/drawing/2014/main" id="{639DAB79-AB09-47E3-BDE3-50467BC5A6CB}"/>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3" name="Group 32">
            <a:extLst>
              <a:ext uri="{FF2B5EF4-FFF2-40B4-BE49-F238E27FC236}">
                <a16:creationId xmlns:a16="http://schemas.microsoft.com/office/drawing/2014/main" id="{7ABA7315-976D-452F-B231-9C8585D89190}"/>
              </a:ext>
            </a:extLst>
          </p:cNvPr>
          <p:cNvGrpSpPr/>
          <p:nvPr userDrawn="1"/>
        </p:nvGrpSpPr>
        <p:grpSpPr>
          <a:xfrm>
            <a:off x="6213416" y="4767207"/>
            <a:ext cx="964800" cy="964800"/>
            <a:chOff x="6264021" y="2002746"/>
            <a:chExt cx="964800" cy="964800"/>
          </a:xfrm>
        </p:grpSpPr>
        <p:sp>
          <p:nvSpPr>
            <p:cNvPr id="34" name="Oval 33">
              <a:extLst>
                <a:ext uri="{FF2B5EF4-FFF2-40B4-BE49-F238E27FC236}">
                  <a16:creationId xmlns:a16="http://schemas.microsoft.com/office/drawing/2014/main" id="{35F63201-DD9E-4C93-91E5-A9C811D40345}"/>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5" name="Oval 34">
              <a:extLst>
                <a:ext uri="{FF2B5EF4-FFF2-40B4-BE49-F238E27FC236}">
                  <a16:creationId xmlns:a16="http://schemas.microsoft.com/office/drawing/2014/main" id="{8EE45AB8-21D0-4B15-8116-3AF233906AB7}"/>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6" name="Group 35">
            <a:extLst>
              <a:ext uri="{FF2B5EF4-FFF2-40B4-BE49-F238E27FC236}">
                <a16:creationId xmlns:a16="http://schemas.microsoft.com/office/drawing/2014/main" id="{5523CEED-9F33-437C-B77A-19C36EA9C7ED}"/>
              </a:ext>
            </a:extLst>
          </p:cNvPr>
          <p:cNvGrpSpPr/>
          <p:nvPr userDrawn="1"/>
        </p:nvGrpSpPr>
        <p:grpSpPr>
          <a:xfrm>
            <a:off x="715408" y="4767207"/>
            <a:ext cx="964800" cy="964800"/>
            <a:chOff x="6264021" y="2002746"/>
            <a:chExt cx="964800" cy="964800"/>
          </a:xfrm>
        </p:grpSpPr>
        <p:sp>
          <p:nvSpPr>
            <p:cNvPr id="37" name="Oval 36">
              <a:extLst>
                <a:ext uri="{FF2B5EF4-FFF2-40B4-BE49-F238E27FC236}">
                  <a16:creationId xmlns:a16="http://schemas.microsoft.com/office/drawing/2014/main" id="{2BB709A3-B8EA-4D6D-B2BA-9BB353935BEA}"/>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 name="Oval 37">
              <a:extLst>
                <a:ext uri="{FF2B5EF4-FFF2-40B4-BE49-F238E27FC236}">
                  <a16:creationId xmlns:a16="http://schemas.microsoft.com/office/drawing/2014/main" id="{5DF397B2-4287-41D1-B317-69E907426E7B}"/>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2" name="Picture Placeholder 11">
            <a:extLst>
              <a:ext uri="{FF2B5EF4-FFF2-40B4-BE49-F238E27FC236}">
                <a16:creationId xmlns:a16="http://schemas.microsoft.com/office/drawing/2014/main" id="{71F7BCBB-C23F-0199-D702-B51B08D5F227}"/>
              </a:ext>
            </a:extLst>
          </p:cNvPr>
          <p:cNvSpPr>
            <a:spLocks noGrp="1"/>
          </p:cNvSpPr>
          <p:nvPr>
            <p:ph type="pic" sz="quarter" idx="19"/>
          </p:nvPr>
        </p:nvSpPr>
        <p:spPr>
          <a:xfrm>
            <a:off x="835259" y="2402523"/>
            <a:ext cx="736600" cy="738187"/>
          </a:xfrm>
          <a:prstGeom prst="ellipse">
            <a:avLst/>
          </a:prstGeom>
          <a:ln>
            <a:noFill/>
          </a:ln>
        </p:spPr>
        <p:txBody>
          <a:bodyPr/>
          <a:lstStyle/>
          <a:p>
            <a:r>
              <a:rPr lang="en-US"/>
              <a:t>Click icon to add picture</a:t>
            </a:r>
            <a:endParaRPr lang="en-GB"/>
          </a:p>
        </p:txBody>
      </p:sp>
      <p:sp>
        <p:nvSpPr>
          <p:cNvPr id="39" name="Picture Placeholder 11">
            <a:extLst>
              <a:ext uri="{FF2B5EF4-FFF2-40B4-BE49-F238E27FC236}">
                <a16:creationId xmlns:a16="http://schemas.microsoft.com/office/drawing/2014/main" id="{E0C7F647-BA84-185A-6936-7D777BB3DCD3}"/>
              </a:ext>
            </a:extLst>
          </p:cNvPr>
          <p:cNvSpPr>
            <a:spLocks noGrp="1"/>
          </p:cNvSpPr>
          <p:nvPr>
            <p:ph type="pic" sz="quarter" idx="20"/>
          </p:nvPr>
        </p:nvSpPr>
        <p:spPr>
          <a:xfrm>
            <a:off x="6327739" y="2404494"/>
            <a:ext cx="736600" cy="738187"/>
          </a:xfrm>
          <a:prstGeom prst="ellipse">
            <a:avLst/>
          </a:prstGeom>
          <a:ln>
            <a:noFill/>
          </a:ln>
        </p:spPr>
        <p:txBody>
          <a:bodyPr/>
          <a:lstStyle/>
          <a:p>
            <a:r>
              <a:rPr lang="en-US"/>
              <a:t>Click icon to add picture</a:t>
            </a:r>
            <a:endParaRPr lang="en-GB"/>
          </a:p>
        </p:txBody>
      </p:sp>
      <p:sp>
        <p:nvSpPr>
          <p:cNvPr id="40" name="Picture Placeholder 11">
            <a:extLst>
              <a:ext uri="{FF2B5EF4-FFF2-40B4-BE49-F238E27FC236}">
                <a16:creationId xmlns:a16="http://schemas.microsoft.com/office/drawing/2014/main" id="{2BFB2F24-3CDD-7CFF-4EC4-F73E6772C05E}"/>
              </a:ext>
            </a:extLst>
          </p:cNvPr>
          <p:cNvSpPr>
            <a:spLocks noGrp="1"/>
          </p:cNvSpPr>
          <p:nvPr>
            <p:ph type="pic" sz="quarter" idx="21"/>
          </p:nvPr>
        </p:nvSpPr>
        <p:spPr>
          <a:xfrm>
            <a:off x="6327739" y="4881084"/>
            <a:ext cx="736600" cy="738187"/>
          </a:xfrm>
          <a:prstGeom prst="ellipse">
            <a:avLst/>
          </a:prstGeom>
          <a:ln>
            <a:noFill/>
          </a:ln>
        </p:spPr>
        <p:txBody>
          <a:bodyPr/>
          <a:lstStyle/>
          <a:p>
            <a:r>
              <a:rPr lang="en-US"/>
              <a:t>Click icon to add picture</a:t>
            </a:r>
            <a:endParaRPr lang="en-GB"/>
          </a:p>
        </p:txBody>
      </p:sp>
      <p:sp>
        <p:nvSpPr>
          <p:cNvPr id="41" name="Picture Placeholder 11">
            <a:extLst>
              <a:ext uri="{FF2B5EF4-FFF2-40B4-BE49-F238E27FC236}">
                <a16:creationId xmlns:a16="http://schemas.microsoft.com/office/drawing/2014/main" id="{11D0ADD5-99D2-2C0F-C403-E44A55AD8889}"/>
              </a:ext>
            </a:extLst>
          </p:cNvPr>
          <p:cNvSpPr>
            <a:spLocks noGrp="1"/>
          </p:cNvSpPr>
          <p:nvPr>
            <p:ph type="pic" sz="quarter" idx="22"/>
          </p:nvPr>
        </p:nvSpPr>
        <p:spPr>
          <a:xfrm>
            <a:off x="827608" y="4879943"/>
            <a:ext cx="736600" cy="738187"/>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16811567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ue - layout 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89BC6-CC88-45DC-B144-23345AD8C2A4}"/>
              </a:ext>
            </a:extLst>
          </p:cNvPr>
          <p:cNvSpPr>
            <a:spLocks noGrp="1"/>
          </p:cNvSpPr>
          <p:nvPr>
            <p:ph type="title"/>
          </p:nvPr>
        </p:nvSpPr>
        <p:spPr>
          <a:xfrm>
            <a:off x="695325" y="365125"/>
            <a:ext cx="10801350" cy="640420"/>
          </a:xfrm>
        </p:spPr>
        <p:txBody>
          <a:bodyPr/>
          <a:lstStyle/>
          <a:p>
            <a:r>
              <a:rPr lang="en-US"/>
              <a:t>Click to edit Master title style</a:t>
            </a:r>
            <a:endParaRPr lang="ru-RU"/>
          </a:p>
        </p:txBody>
      </p:sp>
      <p:sp>
        <p:nvSpPr>
          <p:cNvPr id="5" name="Rectangle: Rounded Corners 4">
            <a:extLst>
              <a:ext uri="{FF2B5EF4-FFF2-40B4-BE49-F238E27FC236}">
                <a16:creationId xmlns:a16="http://schemas.microsoft.com/office/drawing/2014/main" id="{8F82FC9D-E974-4F35-ACA3-21793C45BAEC}"/>
              </a:ext>
            </a:extLst>
          </p:cNvPr>
          <p:cNvSpPr/>
          <p:nvPr userDrawn="1"/>
        </p:nvSpPr>
        <p:spPr>
          <a:xfrm>
            <a:off x="990600" y="2108009"/>
            <a:ext cx="2743200" cy="4029075"/>
          </a:xfrm>
          <a:prstGeom prst="roundRect">
            <a:avLst>
              <a:gd name="adj" fmla="val 4630"/>
            </a:avLst>
          </a:prstGeom>
          <a:solidFill>
            <a:schemeClr val="accent1">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Rectangle: Rounded Corners 7">
            <a:extLst>
              <a:ext uri="{FF2B5EF4-FFF2-40B4-BE49-F238E27FC236}">
                <a16:creationId xmlns:a16="http://schemas.microsoft.com/office/drawing/2014/main" id="{B24A17ED-96BB-4CFC-8128-2FD2C4B16E96}"/>
              </a:ext>
            </a:extLst>
          </p:cNvPr>
          <p:cNvSpPr/>
          <p:nvPr userDrawn="1"/>
        </p:nvSpPr>
        <p:spPr>
          <a:xfrm>
            <a:off x="4724400" y="2108009"/>
            <a:ext cx="2743200" cy="4029075"/>
          </a:xfrm>
          <a:prstGeom prst="roundRect">
            <a:avLst>
              <a:gd name="adj" fmla="val 4630"/>
            </a:avLst>
          </a:prstGeom>
          <a:solidFill>
            <a:schemeClr val="accent1">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Rectangle: Rounded Corners 8">
            <a:extLst>
              <a:ext uri="{FF2B5EF4-FFF2-40B4-BE49-F238E27FC236}">
                <a16:creationId xmlns:a16="http://schemas.microsoft.com/office/drawing/2014/main" id="{DE0518C0-7EEC-4EE2-AB00-4D8D453AC773}"/>
              </a:ext>
            </a:extLst>
          </p:cNvPr>
          <p:cNvSpPr/>
          <p:nvPr userDrawn="1"/>
        </p:nvSpPr>
        <p:spPr>
          <a:xfrm>
            <a:off x="8458200" y="2108009"/>
            <a:ext cx="2743200" cy="4029075"/>
          </a:xfrm>
          <a:prstGeom prst="roundRect">
            <a:avLst>
              <a:gd name="adj" fmla="val 4630"/>
            </a:avLst>
          </a:prstGeom>
          <a:solidFill>
            <a:schemeClr val="accent1">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 Placeholder 6">
            <a:extLst>
              <a:ext uri="{FF2B5EF4-FFF2-40B4-BE49-F238E27FC236}">
                <a16:creationId xmlns:a16="http://schemas.microsoft.com/office/drawing/2014/main" id="{21A85067-3496-4666-AB5C-5479164AEDC6}"/>
              </a:ext>
            </a:extLst>
          </p:cNvPr>
          <p:cNvSpPr>
            <a:spLocks noGrp="1"/>
          </p:cNvSpPr>
          <p:nvPr>
            <p:ph type="body" sz="quarter" idx="10"/>
          </p:nvPr>
        </p:nvSpPr>
        <p:spPr>
          <a:xfrm>
            <a:off x="4876800" y="2627462"/>
            <a:ext cx="2438400" cy="600075"/>
          </a:xfrm>
        </p:spPr>
        <p:txBody>
          <a:bodyPr/>
          <a:lstStyle>
            <a:lvl1pPr algn="l">
              <a:defRPr b="1">
                <a:solidFill>
                  <a:schemeClr val="tx1"/>
                </a:solidFill>
              </a:defRPr>
            </a:lvl1pPr>
          </a:lstStyle>
          <a:p>
            <a:pPr lvl="0"/>
            <a:r>
              <a:rPr lang="en-US"/>
              <a:t>Click to edit Master text styles</a:t>
            </a:r>
          </a:p>
        </p:txBody>
      </p:sp>
      <p:sp>
        <p:nvSpPr>
          <p:cNvPr id="12" name="Text Placeholder 6">
            <a:extLst>
              <a:ext uri="{FF2B5EF4-FFF2-40B4-BE49-F238E27FC236}">
                <a16:creationId xmlns:a16="http://schemas.microsoft.com/office/drawing/2014/main" id="{222B3786-B271-4248-953A-FF13AB5506BC}"/>
              </a:ext>
            </a:extLst>
          </p:cNvPr>
          <p:cNvSpPr>
            <a:spLocks noGrp="1"/>
          </p:cNvSpPr>
          <p:nvPr>
            <p:ph type="body" sz="quarter" idx="11"/>
          </p:nvPr>
        </p:nvSpPr>
        <p:spPr>
          <a:xfrm>
            <a:off x="8610600" y="2627462"/>
            <a:ext cx="2438400" cy="600075"/>
          </a:xfrm>
        </p:spPr>
        <p:txBody>
          <a:bodyPr/>
          <a:lstStyle>
            <a:lvl1pPr algn="l">
              <a:defRPr b="1">
                <a:solidFill>
                  <a:schemeClr val="tx1"/>
                </a:solidFill>
              </a:defRPr>
            </a:lvl1pPr>
          </a:lstStyle>
          <a:p>
            <a:pPr lvl="0"/>
            <a:r>
              <a:rPr lang="en-US"/>
              <a:t>Click to edit Master text styles</a:t>
            </a:r>
          </a:p>
        </p:txBody>
      </p:sp>
      <p:sp>
        <p:nvSpPr>
          <p:cNvPr id="16" name="Text Placeholder 6">
            <a:extLst>
              <a:ext uri="{FF2B5EF4-FFF2-40B4-BE49-F238E27FC236}">
                <a16:creationId xmlns:a16="http://schemas.microsoft.com/office/drawing/2014/main" id="{B7A20BFC-60D8-47FE-B6EF-B667A9B6B49E}"/>
              </a:ext>
            </a:extLst>
          </p:cNvPr>
          <p:cNvSpPr>
            <a:spLocks noGrp="1"/>
          </p:cNvSpPr>
          <p:nvPr>
            <p:ph type="body" sz="quarter" idx="12"/>
          </p:nvPr>
        </p:nvSpPr>
        <p:spPr>
          <a:xfrm>
            <a:off x="1143000" y="2627462"/>
            <a:ext cx="2438400" cy="653050"/>
          </a:xfrm>
        </p:spPr>
        <p:txBody>
          <a:bodyPr/>
          <a:lstStyle>
            <a:lvl1pPr algn="l">
              <a:defRPr b="1">
                <a:solidFill>
                  <a:schemeClr val="tx1"/>
                </a:solidFill>
              </a:defRPr>
            </a:lvl1pPr>
          </a:lstStyle>
          <a:p>
            <a:pPr lvl="0"/>
            <a:r>
              <a:rPr lang="en-US"/>
              <a:t>Click to edit Master text styles</a:t>
            </a:r>
          </a:p>
        </p:txBody>
      </p:sp>
      <p:sp>
        <p:nvSpPr>
          <p:cNvPr id="11" name="Text Placeholder 10">
            <a:extLst>
              <a:ext uri="{FF2B5EF4-FFF2-40B4-BE49-F238E27FC236}">
                <a16:creationId xmlns:a16="http://schemas.microsoft.com/office/drawing/2014/main" id="{FF7F0D1A-5D16-4609-B505-4902D433070E}"/>
              </a:ext>
            </a:extLst>
          </p:cNvPr>
          <p:cNvSpPr>
            <a:spLocks noGrp="1"/>
          </p:cNvSpPr>
          <p:nvPr>
            <p:ph type="body" sz="quarter" idx="13"/>
          </p:nvPr>
        </p:nvSpPr>
        <p:spPr>
          <a:xfrm>
            <a:off x="11430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7" name="Text Placeholder 10">
            <a:extLst>
              <a:ext uri="{FF2B5EF4-FFF2-40B4-BE49-F238E27FC236}">
                <a16:creationId xmlns:a16="http://schemas.microsoft.com/office/drawing/2014/main" id="{19279C07-9DD2-4B5E-B8DD-D46FC49DE12F}"/>
              </a:ext>
            </a:extLst>
          </p:cNvPr>
          <p:cNvSpPr>
            <a:spLocks noGrp="1"/>
          </p:cNvSpPr>
          <p:nvPr>
            <p:ph type="body" sz="quarter" idx="14"/>
          </p:nvPr>
        </p:nvSpPr>
        <p:spPr>
          <a:xfrm>
            <a:off x="48768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8" name="Text Placeholder 10">
            <a:extLst>
              <a:ext uri="{FF2B5EF4-FFF2-40B4-BE49-F238E27FC236}">
                <a16:creationId xmlns:a16="http://schemas.microsoft.com/office/drawing/2014/main" id="{4E073F52-1182-4478-BF40-9B9E82AC8789}"/>
              </a:ext>
            </a:extLst>
          </p:cNvPr>
          <p:cNvSpPr>
            <a:spLocks noGrp="1"/>
          </p:cNvSpPr>
          <p:nvPr>
            <p:ph type="body" sz="quarter" idx="15"/>
          </p:nvPr>
        </p:nvSpPr>
        <p:spPr>
          <a:xfrm>
            <a:off x="86106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6" name="Text Placeholder 6">
            <a:extLst>
              <a:ext uri="{FF2B5EF4-FFF2-40B4-BE49-F238E27FC236}">
                <a16:creationId xmlns:a16="http://schemas.microsoft.com/office/drawing/2014/main" id="{6927F0B7-EAF7-4681-B5D6-641D8BA50241}"/>
              </a:ext>
            </a:extLst>
          </p:cNvPr>
          <p:cNvSpPr>
            <a:spLocks noGrp="1"/>
          </p:cNvSpPr>
          <p:nvPr>
            <p:ph type="body" sz="quarter" idx="16"/>
          </p:nvPr>
        </p:nvSpPr>
        <p:spPr>
          <a:xfrm>
            <a:off x="695325" y="1118724"/>
            <a:ext cx="10801350" cy="301171"/>
          </a:xfrm>
        </p:spPr>
        <p:txBody>
          <a:bodyPr>
            <a:normAutofit/>
          </a:bodyPr>
          <a:lstStyle>
            <a:lvl1pPr algn="l">
              <a:defRPr sz="1200"/>
            </a:lvl1pPr>
          </a:lstStyle>
          <a:p>
            <a:pPr lvl="0"/>
            <a:r>
              <a:rPr lang="en-US"/>
              <a:t>Click to edit Master text styles</a:t>
            </a:r>
          </a:p>
        </p:txBody>
      </p:sp>
      <p:grpSp>
        <p:nvGrpSpPr>
          <p:cNvPr id="13" name="Group 12">
            <a:extLst>
              <a:ext uri="{FF2B5EF4-FFF2-40B4-BE49-F238E27FC236}">
                <a16:creationId xmlns:a16="http://schemas.microsoft.com/office/drawing/2014/main" id="{7304B262-1740-453A-B90D-D9677A96CA7F}"/>
              </a:ext>
            </a:extLst>
          </p:cNvPr>
          <p:cNvGrpSpPr/>
          <p:nvPr userDrawn="1"/>
        </p:nvGrpSpPr>
        <p:grpSpPr>
          <a:xfrm>
            <a:off x="1820015" y="1532322"/>
            <a:ext cx="1084370" cy="1084370"/>
            <a:chOff x="5680075" y="368300"/>
            <a:chExt cx="6121400" cy="6121400"/>
          </a:xfrm>
        </p:grpSpPr>
        <p:sp>
          <p:nvSpPr>
            <p:cNvPr id="14" name="Oval 13">
              <a:extLst>
                <a:ext uri="{FF2B5EF4-FFF2-40B4-BE49-F238E27FC236}">
                  <a16:creationId xmlns:a16="http://schemas.microsoft.com/office/drawing/2014/main" id="{95131162-12A7-4AC8-9F0C-670C68B571D6}"/>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Oval 14">
              <a:extLst>
                <a:ext uri="{FF2B5EF4-FFF2-40B4-BE49-F238E27FC236}">
                  <a16:creationId xmlns:a16="http://schemas.microsoft.com/office/drawing/2014/main" id="{CC437AD4-852C-4EC7-9BB4-5FDC507B6A69}"/>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9" name="Group 18">
            <a:extLst>
              <a:ext uri="{FF2B5EF4-FFF2-40B4-BE49-F238E27FC236}">
                <a16:creationId xmlns:a16="http://schemas.microsoft.com/office/drawing/2014/main" id="{DC8C579E-A94F-4C8A-8405-5B26F92DE86E}"/>
              </a:ext>
            </a:extLst>
          </p:cNvPr>
          <p:cNvGrpSpPr/>
          <p:nvPr userDrawn="1"/>
        </p:nvGrpSpPr>
        <p:grpSpPr>
          <a:xfrm>
            <a:off x="5553815" y="1532322"/>
            <a:ext cx="1084370" cy="1084370"/>
            <a:chOff x="5680075" y="368300"/>
            <a:chExt cx="6121400" cy="6121400"/>
          </a:xfrm>
        </p:grpSpPr>
        <p:sp>
          <p:nvSpPr>
            <p:cNvPr id="20" name="Oval 19">
              <a:extLst>
                <a:ext uri="{FF2B5EF4-FFF2-40B4-BE49-F238E27FC236}">
                  <a16:creationId xmlns:a16="http://schemas.microsoft.com/office/drawing/2014/main" id="{7E793304-8B89-40D0-A023-328527A557F5}"/>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Oval 20">
              <a:extLst>
                <a:ext uri="{FF2B5EF4-FFF2-40B4-BE49-F238E27FC236}">
                  <a16:creationId xmlns:a16="http://schemas.microsoft.com/office/drawing/2014/main" id="{3B7FE7AA-C43F-4B66-824F-04B3A953F08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2" name="Group 21">
            <a:extLst>
              <a:ext uri="{FF2B5EF4-FFF2-40B4-BE49-F238E27FC236}">
                <a16:creationId xmlns:a16="http://schemas.microsoft.com/office/drawing/2014/main" id="{191458A5-38CD-4D3B-9CBD-3EF53AD4FD64}"/>
              </a:ext>
            </a:extLst>
          </p:cNvPr>
          <p:cNvGrpSpPr/>
          <p:nvPr userDrawn="1"/>
        </p:nvGrpSpPr>
        <p:grpSpPr>
          <a:xfrm>
            <a:off x="9287615" y="1532322"/>
            <a:ext cx="1084370" cy="1084370"/>
            <a:chOff x="5680075" y="368300"/>
            <a:chExt cx="6121400" cy="6121400"/>
          </a:xfrm>
        </p:grpSpPr>
        <p:sp>
          <p:nvSpPr>
            <p:cNvPr id="23" name="Oval 22">
              <a:extLst>
                <a:ext uri="{FF2B5EF4-FFF2-40B4-BE49-F238E27FC236}">
                  <a16:creationId xmlns:a16="http://schemas.microsoft.com/office/drawing/2014/main" id="{A683F32F-F9DC-4C71-B7A2-5372D1F432E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Oval 23">
              <a:extLst>
                <a:ext uri="{FF2B5EF4-FFF2-40B4-BE49-F238E27FC236}">
                  <a16:creationId xmlns:a16="http://schemas.microsoft.com/office/drawing/2014/main" id="{AD2C15C2-111E-4D18-BB0D-657F8CE7E96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5" name="Picture Placeholder 11">
            <a:extLst>
              <a:ext uri="{FF2B5EF4-FFF2-40B4-BE49-F238E27FC236}">
                <a16:creationId xmlns:a16="http://schemas.microsoft.com/office/drawing/2014/main" id="{6F42A070-93C5-411E-4F63-007561C4D451}"/>
              </a:ext>
            </a:extLst>
          </p:cNvPr>
          <p:cNvSpPr>
            <a:spLocks noGrp="1"/>
          </p:cNvSpPr>
          <p:nvPr>
            <p:ph type="pic" sz="quarter" idx="19"/>
          </p:nvPr>
        </p:nvSpPr>
        <p:spPr>
          <a:xfrm>
            <a:off x="1925191" y="1637497"/>
            <a:ext cx="874020" cy="875903"/>
          </a:xfrm>
          <a:prstGeom prst="ellipse">
            <a:avLst/>
          </a:prstGeom>
          <a:ln>
            <a:noFill/>
          </a:ln>
        </p:spPr>
        <p:txBody>
          <a:bodyPr/>
          <a:lstStyle/>
          <a:p>
            <a:r>
              <a:rPr lang="en-US"/>
              <a:t>Click icon to add picture</a:t>
            </a:r>
            <a:endParaRPr lang="en-GB"/>
          </a:p>
        </p:txBody>
      </p:sp>
      <p:sp>
        <p:nvSpPr>
          <p:cNvPr id="27" name="Picture Placeholder 11">
            <a:extLst>
              <a:ext uri="{FF2B5EF4-FFF2-40B4-BE49-F238E27FC236}">
                <a16:creationId xmlns:a16="http://schemas.microsoft.com/office/drawing/2014/main" id="{E47435F5-ED4F-41C3-30FF-3DE11FCA1B75}"/>
              </a:ext>
            </a:extLst>
          </p:cNvPr>
          <p:cNvSpPr>
            <a:spLocks noGrp="1"/>
          </p:cNvSpPr>
          <p:nvPr>
            <p:ph type="pic" sz="quarter" idx="20"/>
          </p:nvPr>
        </p:nvSpPr>
        <p:spPr>
          <a:xfrm>
            <a:off x="5658991" y="1646385"/>
            <a:ext cx="874020" cy="875903"/>
          </a:xfrm>
          <a:prstGeom prst="ellipse">
            <a:avLst/>
          </a:prstGeom>
          <a:ln>
            <a:noFill/>
          </a:ln>
        </p:spPr>
        <p:txBody>
          <a:bodyPr/>
          <a:lstStyle/>
          <a:p>
            <a:r>
              <a:rPr lang="en-US"/>
              <a:t>Click icon to add picture</a:t>
            </a:r>
            <a:endParaRPr lang="en-GB"/>
          </a:p>
        </p:txBody>
      </p:sp>
      <p:sp>
        <p:nvSpPr>
          <p:cNvPr id="28" name="Picture Placeholder 11">
            <a:extLst>
              <a:ext uri="{FF2B5EF4-FFF2-40B4-BE49-F238E27FC236}">
                <a16:creationId xmlns:a16="http://schemas.microsoft.com/office/drawing/2014/main" id="{3EB53FDA-51D6-C8D4-5B26-367F9DD2C6F0}"/>
              </a:ext>
            </a:extLst>
          </p:cNvPr>
          <p:cNvSpPr>
            <a:spLocks noGrp="1"/>
          </p:cNvSpPr>
          <p:nvPr>
            <p:ph type="pic" sz="quarter" idx="21"/>
          </p:nvPr>
        </p:nvSpPr>
        <p:spPr>
          <a:xfrm>
            <a:off x="9392790" y="1641601"/>
            <a:ext cx="874020" cy="875903"/>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57994348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ue - layout 8">
    <p:spTree>
      <p:nvGrpSpPr>
        <p:cNvPr id="1" name=""/>
        <p:cNvGrpSpPr/>
        <p:nvPr/>
      </p:nvGrpSpPr>
      <p:grpSpPr>
        <a:xfrm>
          <a:off x="0" y="0"/>
          <a:ext cx="0" cy="0"/>
          <a:chOff x="0" y="0"/>
          <a:chExt cx="0" cy="0"/>
        </a:xfrm>
      </p:grpSpPr>
      <p:sp>
        <p:nvSpPr>
          <p:cNvPr id="20" name="Content Placeholder 19">
            <a:extLst>
              <a:ext uri="{FF2B5EF4-FFF2-40B4-BE49-F238E27FC236}">
                <a16:creationId xmlns:a16="http://schemas.microsoft.com/office/drawing/2014/main" id="{9C2B4D41-67B2-463E-A7F6-271EFF823A47}"/>
              </a:ext>
            </a:extLst>
          </p:cNvPr>
          <p:cNvSpPr>
            <a:spLocks noGrp="1"/>
          </p:cNvSpPr>
          <p:nvPr>
            <p:ph sz="quarter" idx="16"/>
          </p:nvPr>
        </p:nvSpPr>
        <p:spPr>
          <a:xfrm>
            <a:off x="4848225" y="371475"/>
            <a:ext cx="2857500" cy="612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 name="Title 1">
            <a:extLst>
              <a:ext uri="{FF2B5EF4-FFF2-40B4-BE49-F238E27FC236}">
                <a16:creationId xmlns:a16="http://schemas.microsoft.com/office/drawing/2014/main" id="{A0275C23-E040-47E1-B386-1BB7593E0773}"/>
              </a:ext>
            </a:extLst>
          </p:cNvPr>
          <p:cNvSpPr>
            <a:spLocks noGrp="1"/>
          </p:cNvSpPr>
          <p:nvPr>
            <p:ph type="title"/>
          </p:nvPr>
        </p:nvSpPr>
        <p:spPr>
          <a:xfrm>
            <a:off x="695325" y="365124"/>
            <a:ext cx="3804104" cy="2206625"/>
          </a:xfrm>
        </p:spPr>
        <p:txBody>
          <a:bodyPr/>
          <a:lstStyle/>
          <a:p>
            <a:r>
              <a:rPr lang="en-US"/>
              <a:t>Click to edit Master title style</a:t>
            </a:r>
            <a:endParaRPr lang="ru-RU"/>
          </a:p>
        </p:txBody>
      </p:sp>
      <p:sp>
        <p:nvSpPr>
          <p:cNvPr id="6" name="Picture Placeholder 5">
            <a:extLst>
              <a:ext uri="{FF2B5EF4-FFF2-40B4-BE49-F238E27FC236}">
                <a16:creationId xmlns:a16="http://schemas.microsoft.com/office/drawing/2014/main" id="{975204F5-57CD-4DDD-A2C7-19F17DDF132A}"/>
              </a:ext>
            </a:extLst>
          </p:cNvPr>
          <p:cNvSpPr>
            <a:spLocks noGrp="1"/>
          </p:cNvSpPr>
          <p:nvPr>
            <p:ph type="pic" sz="quarter" idx="11"/>
          </p:nvPr>
        </p:nvSpPr>
        <p:spPr>
          <a:xfrm>
            <a:off x="7915275" y="371474"/>
            <a:ext cx="3581400" cy="3234836"/>
          </a:xfrm>
        </p:spPr>
        <p:txBody>
          <a:bodyPr/>
          <a:lstStyle/>
          <a:p>
            <a:r>
              <a:rPr lang="en-US"/>
              <a:t>Click icon to add picture</a:t>
            </a:r>
            <a:endParaRPr lang="ru-RU"/>
          </a:p>
        </p:txBody>
      </p:sp>
      <p:sp>
        <p:nvSpPr>
          <p:cNvPr id="7" name="Rectangle: Rounded Corners 6">
            <a:extLst>
              <a:ext uri="{FF2B5EF4-FFF2-40B4-BE49-F238E27FC236}">
                <a16:creationId xmlns:a16="http://schemas.microsoft.com/office/drawing/2014/main" id="{9B305381-94ED-48A7-A7B1-EDF16BFCF8EB}"/>
              </a:ext>
            </a:extLst>
          </p:cNvPr>
          <p:cNvSpPr/>
          <p:nvPr userDrawn="1"/>
        </p:nvSpPr>
        <p:spPr>
          <a:xfrm>
            <a:off x="7915275" y="3823855"/>
            <a:ext cx="3581400" cy="2671740"/>
          </a:xfrm>
          <a:prstGeom prst="roundRect">
            <a:avLst>
              <a:gd name="adj" fmla="val 4287"/>
            </a:avLst>
          </a:prstGeom>
          <a:solidFill>
            <a:schemeClr val="accent1">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ru-RU"/>
          </a:p>
        </p:txBody>
      </p:sp>
      <p:sp>
        <p:nvSpPr>
          <p:cNvPr id="9" name="Text Placeholder 6">
            <a:extLst>
              <a:ext uri="{FF2B5EF4-FFF2-40B4-BE49-F238E27FC236}">
                <a16:creationId xmlns:a16="http://schemas.microsoft.com/office/drawing/2014/main" id="{77871228-86AD-4B1E-93E9-449AC3643F4A}"/>
              </a:ext>
            </a:extLst>
          </p:cNvPr>
          <p:cNvSpPr>
            <a:spLocks noGrp="1"/>
          </p:cNvSpPr>
          <p:nvPr>
            <p:ph type="body" sz="quarter" idx="12"/>
          </p:nvPr>
        </p:nvSpPr>
        <p:spPr>
          <a:xfrm>
            <a:off x="695325" y="2645229"/>
            <a:ext cx="3804104" cy="301171"/>
          </a:xfrm>
        </p:spPr>
        <p:txBody>
          <a:bodyPr>
            <a:normAutofit/>
          </a:bodyPr>
          <a:lstStyle>
            <a:lvl1pPr algn="l">
              <a:defRPr sz="1200"/>
            </a:lvl1pPr>
          </a:lstStyle>
          <a:p>
            <a:pPr lvl="0"/>
            <a:r>
              <a:rPr lang="en-US"/>
              <a:t>Click to edit Master text styles</a:t>
            </a:r>
          </a:p>
        </p:txBody>
      </p:sp>
      <p:sp>
        <p:nvSpPr>
          <p:cNvPr id="14" name="Text Placeholder 13">
            <a:extLst>
              <a:ext uri="{FF2B5EF4-FFF2-40B4-BE49-F238E27FC236}">
                <a16:creationId xmlns:a16="http://schemas.microsoft.com/office/drawing/2014/main" id="{F30E54AD-DB8F-4837-BB27-A5720EB0A3EA}"/>
              </a:ext>
            </a:extLst>
          </p:cNvPr>
          <p:cNvSpPr>
            <a:spLocks noGrp="1"/>
          </p:cNvSpPr>
          <p:nvPr>
            <p:ph type="body" sz="quarter" idx="13"/>
          </p:nvPr>
        </p:nvSpPr>
        <p:spPr>
          <a:xfrm>
            <a:off x="695325" y="4010592"/>
            <a:ext cx="3803650" cy="20022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6" name="Text Placeholder 15">
            <a:extLst>
              <a:ext uri="{FF2B5EF4-FFF2-40B4-BE49-F238E27FC236}">
                <a16:creationId xmlns:a16="http://schemas.microsoft.com/office/drawing/2014/main" id="{288331E7-F145-429B-BD09-F9462C9887DF}"/>
              </a:ext>
            </a:extLst>
          </p:cNvPr>
          <p:cNvSpPr>
            <a:spLocks noGrp="1"/>
          </p:cNvSpPr>
          <p:nvPr>
            <p:ph type="body" sz="quarter" idx="14"/>
          </p:nvPr>
        </p:nvSpPr>
        <p:spPr>
          <a:xfrm>
            <a:off x="8134350" y="4033780"/>
            <a:ext cx="3143250" cy="957943"/>
          </a:xfrm>
        </p:spPr>
        <p:txBody>
          <a:bodyPr/>
          <a:lstStyle>
            <a:lvl1pPr>
              <a:defRPr>
                <a:solidFill>
                  <a:schemeClr val="tx1"/>
                </a:solidFill>
              </a:defRPr>
            </a:lvl1pPr>
            <a:lvl2pPr>
              <a:defRPr>
                <a:solidFill>
                  <a:schemeClr val="tx1"/>
                </a:solidFill>
              </a:defRPr>
            </a:lvl2pPr>
          </a:lstStyle>
          <a:p>
            <a:pPr lvl="0"/>
            <a:r>
              <a:rPr lang="en-US"/>
              <a:t>Click to edit Master text styles</a:t>
            </a:r>
          </a:p>
          <a:p>
            <a:pPr lvl="1"/>
            <a:r>
              <a:rPr lang="en-US"/>
              <a:t>Second level</a:t>
            </a:r>
          </a:p>
        </p:txBody>
      </p:sp>
      <p:sp>
        <p:nvSpPr>
          <p:cNvPr id="17" name="Text Placeholder 15">
            <a:extLst>
              <a:ext uri="{FF2B5EF4-FFF2-40B4-BE49-F238E27FC236}">
                <a16:creationId xmlns:a16="http://schemas.microsoft.com/office/drawing/2014/main" id="{DC2AD59D-5AAF-451A-BC48-92E1C78E8640}"/>
              </a:ext>
            </a:extLst>
          </p:cNvPr>
          <p:cNvSpPr>
            <a:spLocks noGrp="1"/>
          </p:cNvSpPr>
          <p:nvPr>
            <p:ph type="body" sz="quarter" idx="15"/>
          </p:nvPr>
        </p:nvSpPr>
        <p:spPr>
          <a:xfrm>
            <a:off x="8134350" y="5320107"/>
            <a:ext cx="3143250" cy="957943"/>
          </a:xfrm>
        </p:spPr>
        <p:txBody>
          <a:bodyPr/>
          <a:lstStyle>
            <a:lvl1pPr>
              <a:defRPr>
                <a:solidFill>
                  <a:schemeClr val="tx1"/>
                </a:solidFill>
              </a:defRPr>
            </a:lvl1pPr>
            <a:lvl2pPr>
              <a:defRPr>
                <a:solidFill>
                  <a:schemeClr val="tx1"/>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5106133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u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114925" y="591583"/>
            <a:ext cx="6386510" cy="25342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 Placeholder 8">
            <a:extLst>
              <a:ext uri="{FF2B5EF4-FFF2-40B4-BE49-F238E27FC236}">
                <a16:creationId xmlns:a16="http://schemas.microsoft.com/office/drawing/2014/main" id="{ECB9F711-D6C5-416E-BB18-DEED9BCC85BC}"/>
              </a:ext>
            </a:extLst>
          </p:cNvPr>
          <p:cNvSpPr>
            <a:spLocks noGrp="1"/>
          </p:cNvSpPr>
          <p:nvPr>
            <p:ph type="body" sz="quarter" idx="12"/>
          </p:nvPr>
        </p:nvSpPr>
        <p:spPr>
          <a:xfrm>
            <a:off x="5105400" y="3619500"/>
            <a:ext cx="3008086" cy="459014"/>
          </a:xfrm>
        </p:spPr>
        <p:txBody>
          <a:bodyPr/>
          <a:lstStyle>
            <a:lvl1pPr>
              <a:defRPr b="1"/>
            </a:lvl1pPr>
          </a:lstStyle>
          <a:p>
            <a:pPr lvl="0"/>
            <a:r>
              <a:rPr lang="en-US"/>
              <a:t>Click to edit Master text styles</a:t>
            </a:r>
          </a:p>
        </p:txBody>
      </p:sp>
      <p:sp>
        <p:nvSpPr>
          <p:cNvPr id="10" name="Text Placeholder 8">
            <a:extLst>
              <a:ext uri="{FF2B5EF4-FFF2-40B4-BE49-F238E27FC236}">
                <a16:creationId xmlns:a16="http://schemas.microsoft.com/office/drawing/2014/main" id="{9A39C2E2-F479-4761-AC46-2C1D67DE1079}"/>
              </a:ext>
            </a:extLst>
          </p:cNvPr>
          <p:cNvSpPr>
            <a:spLocks noGrp="1"/>
          </p:cNvSpPr>
          <p:nvPr>
            <p:ph type="body" sz="quarter" idx="13"/>
          </p:nvPr>
        </p:nvSpPr>
        <p:spPr>
          <a:xfrm>
            <a:off x="8488589" y="3619500"/>
            <a:ext cx="3008086" cy="459014"/>
          </a:xfrm>
        </p:spPr>
        <p:txBody>
          <a:bodyPr/>
          <a:lstStyle>
            <a:lvl1pPr>
              <a:defRPr b="1"/>
            </a:lvl1pPr>
          </a:lstStyle>
          <a:p>
            <a:pPr lvl="0"/>
            <a:r>
              <a:rPr lang="en-US"/>
              <a:t>Click to edit Master text styles</a:t>
            </a:r>
          </a:p>
        </p:txBody>
      </p:sp>
      <p:sp>
        <p:nvSpPr>
          <p:cNvPr id="12" name="Text Placeholder 11">
            <a:extLst>
              <a:ext uri="{FF2B5EF4-FFF2-40B4-BE49-F238E27FC236}">
                <a16:creationId xmlns:a16="http://schemas.microsoft.com/office/drawing/2014/main" id="{21B46ACD-787E-4FDF-BCF5-8D80717B5B21}"/>
              </a:ext>
            </a:extLst>
          </p:cNvPr>
          <p:cNvSpPr>
            <a:spLocks noGrp="1"/>
          </p:cNvSpPr>
          <p:nvPr>
            <p:ph type="body" sz="quarter" idx="14"/>
          </p:nvPr>
        </p:nvSpPr>
        <p:spPr>
          <a:xfrm>
            <a:off x="5105400" y="4269014"/>
            <a:ext cx="3008313" cy="1763713"/>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3" name="Text Placeholder 11">
            <a:extLst>
              <a:ext uri="{FF2B5EF4-FFF2-40B4-BE49-F238E27FC236}">
                <a16:creationId xmlns:a16="http://schemas.microsoft.com/office/drawing/2014/main" id="{CAEE712A-97C1-49B4-BEB8-904148FF3488}"/>
              </a:ext>
            </a:extLst>
          </p:cNvPr>
          <p:cNvSpPr>
            <a:spLocks noGrp="1"/>
          </p:cNvSpPr>
          <p:nvPr>
            <p:ph type="body" sz="quarter" idx="15"/>
          </p:nvPr>
        </p:nvSpPr>
        <p:spPr>
          <a:xfrm>
            <a:off x="8488589" y="4269014"/>
            <a:ext cx="3008313" cy="1763713"/>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51485" y="460147"/>
            <a:ext cx="3724275" cy="3713389"/>
          </a:xfrm>
        </p:spPr>
        <p:txBody>
          <a:bodyPr/>
          <a:lstStyle/>
          <a:p>
            <a:r>
              <a:rPr lang="en-US"/>
              <a:t>Click to edit Master title style</a:t>
            </a:r>
            <a:endParaRPr lang="ru-RU"/>
          </a:p>
        </p:txBody>
      </p:sp>
      <p:sp>
        <p:nvSpPr>
          <p:cNvPr id="19" name="Text Placeholder 18">
            <a:extLst>
              <a:ext uri="{FF2B5EF4-FFF2-40B4-BE49-F238E27FC236}">
                <a16:creationId xmlns:a16="http://schemas.microsoft.com/office/drawing/2014/main" id="{94F975C0-7FFA-41FF-ADD9-BB4926D091D1}"/>
              </a:ext>
            </a:extLst>
          </p:cNvPr>
          <p:cNvSpPr>
            <a:spLocks noGrp="1"/>
          </p:cNvSpPr>
          <p:nvPr>
            <p:ph type="body" sz="quarter" idx="16"/>
          </p:nvPr>
        </p:nvSpPr>
        <p:spPr>
          <a:xfrm>
            <a:off x="451259" y="4364037"/>
            <a:ext cx="3724502" cy="1763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10391873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Blu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307809" y="447280"/>
            <a:ext cx="6386510" cy="59534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97681" y="447280"/>
            <a:ext cx="3724275" cy="3713389"/>
          </a:xfrm>
        </p:spPr>
        <p:txBody>
          <a:bodyPr/>
          <a:lstStyle/>
          <a:p>
            <a:r>
              <a:rPr lang="en-US"/>
              <a:t>Click to edit Master title style</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40875814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ue - layout 10">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7617405" y="2645002"/>
            <a:ext cx="393897" cy="393897"/>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Shape 8">
            <a:extLst>
              <a:ext uri="{FF2B5EF4-FFF2-40B4-BE49-F238E27FC236}">
                <a16:creationId xmlns:a16="http://schemas.microsoft.com/office/drawing/2014/main" id="{70B41920-C2DE-4A53-B656-BB5C6172B403}"/>
              </a:ext>
            </a:extLst>
          </p:cNvPr>
          <p:cNvSpPr/>
          <p:nvPr/>
        </p:nvSpPr>
        <p:spPr>
          <a:xfrm>
            <a:off x="760571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5757D5B-6463-4569-A89F-7AE4F44E7831}"/>
              </a:ext>
            </a:extLst>
          </p:cNvPr>
          <p:cNvSpPr/>
          <p:nvPr/>
        </p:nvSpPr>
        <p:spPr>
          <a:xfrm>
            <a:off x="779880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2562574-EAB0-4AEE-86AF-FB49E118B06C}"/>
              </a:ext>
            </a:extLst>
          </p:cNvPr>
          <p:cNvSpPr/>
          <p:nvPr/>
        </p:nvSpPr>
        <p:spPr>
          <a:xfrm>
            <a:off x="770140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sp>
        <p:nvSpPr>
          <p:cNvPr id="20" name="Oval 19">
            <a:extLst>
              <a:ext uri="{FF2B5EF4-FFF2-40B4-BE49-F238E27FC236}">
                <a16:creationId xmlns:a16="http://schemas.microsoft.com/office/drawing/2014/main" id="{2BB4B4E1-4EC2-4252-B48C-52D36093DB45}"/>
              </a:ext>
            </a:extLst>
          </p:cNvPr>
          <p:cNvSpPr/>
          <p:nvPr userDrawn="1"/>
        </p:nvSpPr>
        <p:spPr>
          <a:xfrm>
            <a:off x="4180695" y="2645002"/>
            <a:ext cx="393897" cy="393897"/>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Freeform: Shape 4">
            <a:extLst>
              <a:ext uri="{FF2B5EF4-FFF2-40B4-BE49-F238E27FC236}">
                <a16:creationId xmlns:a16="http://schemas.microsoft.com/office/drawing/2014/main" id="{2CF5D45B-3754-453D-9595-4E87FAC39A2E}"/>
              </a:ext>
            </a:extLst>
          </p:cNvPr>
          <p:cNvSpPr/>
          <p:nvPr/>
        </p:nvSpPr>
        <p:spPr>
          <a:xfrm>
            <a:off x="416900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C1AF2B98-6837-4751-9AB5-4238F8B510F8}"/>
              </a:ext>
            </a:extLst>
          </p:cNvPr>
          <p:cNvSpPr/>
          <p:nvPr/>
        </p:nvSpPr>
        <p:spPr>
          <a:xfrm>
            <a:off x="436209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21A0C7FA-CA5C-461B-9C46-D0ADD88835F4}"/>
              </a:ext>
            </a:extLst>
          </p:cNvPr>
          <p:cNvSpPr/>
          <p:nvPr/>
        </p:nvSpPr>
        <p:spPr>
          <a:xfrm>
            <a:off x="426469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a:off x="3436711" y="2841951"/>
            <a:ext cx="7322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4586286" y="284721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6873420" y="284721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8022997" y="284195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440090" y="3834839"/>
            <a:ext cx="2438400" cy="439738"/>
          </a:xfrm>
        </p:spPr>
        <p:txBody>
          <a:bodyPr/>
          <a:lstStyle>
            <a:lvl1pPr algn="ctr">
              <a:defRPr b="1"/>
            </a:lvl1pPr>
          </a:lstStyle>
          <a:p>
            <a:pPr lvl="0"/>
            <a:r>
              <a:rPr lang="en-US"/>
              <a:t>Click to edit Master text styles</a:t>
            </a:r>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1440090"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4876801" y="3834839"/>
            <a:ext cx="2438400" cy="439738"/>
          </a:xfrm>
        </p:spPr>
        <p:txBody>
          <a:bodyPr/>
          <a:lstStyle>
            <a:lvl1pPr algn="ctr">
              <a:defRPr b="1"/>
            </a:lvl1pPr>
          </a:lstStyle>
          <a:p>
            <a:pPr lvl="0"/>
            <a:r>
              <a:rPr lang="en-US"/>
              <a:t>Click to edit Master text styles</a:t>
            </a:r>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4876801"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313512" y="3834839"/>
            <a:ext cx="2438400" cy="439738"/>
          </a:xfrm>
        </p:spPr>
        <p:txBody>
          <a:bodyPr/>
          <a:lstStyle>
            <a:lvl1pPr algn="ctr">
              <a:defRPr b="1"/>
            </a:lvl1pPr>
          </a:lstStyle>
          <a:p>
            <a:pPr lvl="0"/>
            <a:r>
              <a:rPr lang="en-US"/>
              <a:t>Click to edit Master text styles</a:t>
            </a:r>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8313512"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28" name="Text Placeholder 17">
            <a:extLst>
              <a:ext uri="{FF2B5EF4-FFF2-40B4-BE49-F238E27FC236}">
                <a16:creationId xmlns:a16="http://schemas.microsoft.com/office/drawing/2014/main" id="{39119405-DFAF-4CEC-814C-37DA5B2C0522}"/>
              </a:ext>
            </a:extLst>
          </p:cNvPr>
          <p:cNvSpPr>
            <a:spLocks noGrp="1"/>
          </p:cNvSpPr>
          <p:nvPr userDrawn="1">
            <p:ph type="body" sz="quarter" idx="18"/>
          </p:nvPr>
        </p:nvSpPr>
        <p:spPr>
          <a:xfrm>
            <a:off x="695325" y="1340282"/>
            <a:ext cx="10801350" cy="301171"/>
          </a:xfrm>
        </p:spPr>
        <p:txBody>
          <a:bodyPr/>
          <a:lstStyle/>
          <a:p>
            <a:pPr lvl="0"/>
            <a:r>
              <a:rPr lang="en-US"/>
              <a:t>Click to edit Master text styles</a:t>
            </a:r>
          </a:p>
        </p:txBody>
      </p:sp>
      <p:sp>
        <p:nvSpPr>
          <p:cNvPr id="22" name="Oval 21">
            <a:extLst>
              <a:ext uri="{FF2B5EF4-FFF2-40B4-BE49-F238E27FC236}">
                <a16:creationId xmlns:a16="http://schemas.microsoft.com/office/drawing/2014/main" id="{658F9578-5E40-4087-B955-A27867BB78B3}"/>
              </a:ext>
            </a:extLst>
          </p:cNvPr>
          <p:cNvSpPr/>
          <p:nvPr userDrawn="1"/>
        </p:nvSpPr>
        <p:spPr>
          <a:xfrm>
            <a:off x="2032676" y="2215337"/>
            <a:ext cx="1253229" cy="1253229"/>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6" name="Group 25">
            <a:extLst>
              <a:ext uri="{FF2B5EF4-FFF2-40B4-BE49-F238E27FC236}">
                <a16:creationId xmlns:a16="http://schemas.microsoft.com/office/drawing/2014/main" id="{8F10E61D-F64D-43DA-934A-A3059225F8D6}"/>
              </a:ext>
            </a:extLst>
          </p:cNvPr>
          <p:cNvGrpSpPr/>
          <p:nvPr userDrawn="1"/>
        </p:nvGrpSpPr>
        <p:grpSpPr>
          <a:xfrm>
            <a:off x="5318173" y="2059287"/>
            <a:ext cx="1554842" cy="1554842"/>
            <a:chOff x="5680075" y="368300"/>
            <a:chExt cx="6121400" cy="6121400"/>
          </a:xfrm>
        </p:grpSpPr>
        <p:sp>
          <p:nvSpPr>
            <p:cNvPr id="30" name="Oval 29">
              <a:extLst>
                <a:ext uri="{FF2B5EF4-FFF2-40B4-BE49-F238E27FC236}">
                  <a16:creationId xmlns:a16="http://schemas.microsoft.com/office/drawing/2014/main" id="{03313058-5FB3-4441-97F1-11FEECDC15B2}"/>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Oval 35">
              <a:extLst>
                <a:ext uri="{FF2B5EF4-FFF2-40B4-BE49-F238E27FC236}">
                  <a16:creationId xmlns:a16="http://schemas.microsoft.com/office/drawing/2014/main" id="{B9191FDF-E007-4300-9C00-108C1D4FE467}"/>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7" name="Group 36">
            <a:extLst>
              <a:ext uri="{FF2B5EF4-FFF2-40B4-BE49-F238E27FC236}">
                <a16:creationId xmlns:a16="http://schemas.microsoft.com/office/drawing/2014/main" id="{AC4688F5-56F1-443E-A4F5-2FBDDF6EEE85}"/>
              </a:ext>
            </a:extLst>
          </p:cNvPr>
          <p:cNvGrpSpPr/>
          <p:nvPr userDrawn="1"/>
        </p:nvGrpSpPr>
        <p:grpSpPr>
          <a:xfrm>
            <a:off x="8755291" y="2068260"/>
            <a:ext cx="1554842" cy="1554842"/>
            <a:chOff x="5680075" y="368300"/>
            <a:chExt cx="6121400" cy="6121400"/>
          </a:xfrm>
        </p:grpSpPr>
        <p:sp>
          <p:nvSpPr>
            <p:cNvPr id="38" name="Oval 37">
              <a:extLst>
                <a:ext uri="{FF2B5EF4-FFF2-40B4-BE49-F238E27FC236}">
                  <a16:creationId xmlns:a16="http://schemas.microsoft.com/office/drawing/2014/main" id="{D598AC9E-6AA2-4BAB-AAA6-F39928BF7516}"/>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Oval 38">
              <a:extLst>
                <a:ext uri="{FF2B5EF4-FFF2-40B4-BE49-F238E27FC236}">
                  <a16:creationId xmlns:a16="http://schemas.microsoft.com/office/drawing/2014/main" id="{6392CF92-D541-4272-93CF-331FF2A7456A}"/>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40" name="Picture Placeholder 11">
            <a:extLst>
              <a:ext uri="{FF2B5EF4-FFF2-40B4-BE49-F238E27FC236}">
                <a16:creationId xmlns:a16="http://schemas.microsoft.com/office/drawing/2014/main" id="{F356B073-0F7D-C9EE-9F11-FB986546090B}"/>
              </a:ext>
            </a:extLst>
          </p:cNvPr>
          <p:cNvSpPr>
            <a:spLocks noGrp="1"/>
          </p:cNvSpPr>
          <p:nvPr>
            <p:ph type="pic" sz="quarter" idx="21"/>
          </p:nvPr>
        </p:nvSpPr>
        <p:spPr>
          <a:xfrm>
            <a:off x="2032271" y="2210094"/>
            <a:ext cx="1253229" cy="1255929"/>
          </a:xfrm>
          <a:prstGeom prst="ellipse">
            <a:avLst/>
          </a:prstGeom>
          <a:ln>
            <a:noFill/>
          </a:ln>
        </p:spPr>
        <p:txBody>
          <a:bodyPr/>
          <a:lstStyle/>
          <a:p>
            <a:r>
              <a:rPr lang="en-US"/>
              <a:t>Click icon to add picture</a:t>
            </a:r>
            <a:endParaRPr lang="en-GB"/>
          </a:p>
        </p:txBody>
      </p:sp>
      <p:sp>
        <p:nvSpPr>
          <p:cNvPr id="41" name="Picture Placeholder 11">
            <a:extLst>
              <a:ext uri="{FF2B5EF4-FFF2-40B4-BE49-F238E27FC236}">
                <a16:creationId xmlns:a16="http://schemas.microsoft.com/office/drawing/2014/main" id="{BBB518D5-4200-5F72-BBB4-7853C08A065B}"/>
              </a:ext>
            </a:extLst>
          </p:cNvPr>
          <p:cNvSpPr>
            <a:spLocks noGrp="1"/>
          </p:cNvSpPr>
          <p:nvPr>
            <p:ph type="pic" sz="quarter" idx="22"/>
          </p:nvPr>
        </p:nvSpPr>
        <p:spPr>
          <a:xfrm>
            <a:off x="5468979" y="2199681"/>
            <a:ext cx="1253229" cy="1255929"/>
          </a:xfrm>
          <a:prstGeom prst="ellipse">
            <a:avLst/>
          </a:prstGeom>
          <a:ln>
            <a:noFill/>
          </a:ln>
        </p:spPr>
        <p:txBody>
          <a:bodyPr/>
          <a:lstStyle/>
          <a:p>
            <a:r>
              <a:rPr lang="en-US"/>
              <a:t>Click icon to add picture</a:t>
            </a:r>
            <a:endParaRPr lang="en-GB"/>
          </a:p>
        </p:txBody>
      </p:sp>
      <p:sp>
        <p:nvSpPr>
          <p:cNvPr id="42" name="Picture Placeholder 11">
            <a:extLst>
              <a:ext uri="{FF2B5EF4-FFF2-40B4-BE49-F238E27FC236}">
                <a16:creationId xmlns:a16="http://schemas.microsoft.com/office/drawing/2014/main" id="{2F553F46-EBD3-FCBA-0E8D-1EC8343A7217}"/>
              </a:ext>
            </a:extLst>
          </p:cNvPr>
          <p:cNvSpPr>
            <a:spLocks noGrp="1"/>
          </p:cNvSpPr>
          <p:nvPr>
            <p:ph type="pic" sz="quarter" idx="23"/>
          </p:nvPr>
        </p:nvSpPr>
        <p:spPr>
          <a:xfrm>
            <a:off x="8905283" y="2219067"/>
            <a:ext cx="1253229" cy="1255929"/>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3952667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ue - layout 11">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695324" y="3812353"/>
            <a:ext cx="1952575" cy="439738"/>
          </a:xfrm>
        </p:spPr>
        <p:txBody>
          <a:bodyPr/>
          <a:lstStyle>
            <a:lvl1pPr algn="ctr">
              <a:defRPr b="1"/>
            </a:lvl1pPr>
          </a:lstStyle>
          <a:p>
            <a:pPr lvl="0"/>
            <a:r>
              <a:rPr lang="en-US"/>
              <a:t>Click to edit Master text styles</a:t>
            </a:r>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695324"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626538" y="3812353"/>
            <a:ext cx="1952575" cy="439738"/>
          </a:xfrm>
        </p:spPr>
        <p:txBody>
          <a:bodyPr/>
          <a:lstStyle>
            <a:lvl1pPr algn="ctr">
              <a:defRPr b="1"/>
            </a:lvl1pPr>
          </a:lstStyle>
          <a:p>
            <a:pPr lvl="0"/>
            <a:r>
              <a:rPr lang="en-US"/>
              <a:t>Click to edit Master text styles</a:t>
            </a:r>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626538"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612886" y="3812353"/>
            <a:ext cx="1952575" cy="439738"/>
          </a:xfrm>
        </p:spPr>
        <p:txBody>
          <a:bodyPr/>
          <a:lstStyle>
            <a:lvl1pPr algn="ctr">
              <a:defRPr b="1"/>
            </a:lvl1pPr>
          </a:lstStyle>
          <a:p>
            <a:pPr lvl="0"/>
            <a:r>
              <a:rPr lang="en-US"/>
              <a:t>Click to edit Master text styles</a:t>
            </a:r>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612886"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20" name="Oval 19">
            <a:extLst>
              <a:ext uri="{FF2B5EF4-FFF2-40B4-BE49-F238E27FC236}">
                <a16:creationId xmlns:a16="http://schemas.microsoft.com/office/drawing/2014/main" id="{2BB4B4E1-4EC2-4252-B48C-52D36093DB45}"/>
              </a:ext>
            </a:extLst>
          </p:cNvPr>
          <p:cNvSpPr/>
          <p:nvPr userDrawn="1"/>
        </p:nvSpPr>
        <p:spPr>
          <a:xfrm>
            <a:off x="2938511"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DE75A5DE-527D-4570-B368-7F34C8152C44}"/>
              </a:ext>
            </a:extLst>
          </p:cNvPr>
          <p:cNvSpPr/>
          <p:nvPr/>
        </p:nvSpPr>
        <p:spPr>
          <a:xfrm>
            <a:off x="29283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CEE92AC-8E01-495A-A8E3-3E0373C59F35}"/>
              </a:ext>
            </a:extLst>
          </p:cNvPr>
          <p:cNvSpPr/>
          <p:nvPr/>
        </p:nvSpPr>
        <p:spPr>
          <a:xfrm>
            <a:off x="30961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B83E92C-40EE-4E32-ACDB-6C83B0E41474}"/>
              </a:ext>
            </a:extLst>
          </p:cNvPr>
          <p:cNvSpPr/>
          <p:nvPr/>
        </p:nvSpPr>
        <p:spPr>
          <a:xfrm>
            <a:off x="30115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89043" y="2901002"/>
            <a:ext cx="636327"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3290951" y="290100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5278369" y="290557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6274321" y="290100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8911205" y="2698055"/>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E74FEEC7-CF3A-4161-9CF5-DF272B5FFC7F}"/>
              </a:ext>
            </a:extLst>
          </p:cNvPr>
          <p:cNvSpPr/>
          <p:nvPr/>
        </p:nvSpPr>
        <p:spPr>
          <a:xfrm>
            <a:off x="8901042" y="2687892"/>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C3F7EB0-6A18-41C4-A127-45BD7C0173D2}"/>
              </a:ext>
            </a:extLst>
          </p:cNvPr>
          <p:cNvSpPr/>
          <p:nvPr/>
        </p:nvSpPr>
        <p:spPr>
          <a:xfrm>
            <a:off x="9068833" y="2784034"/>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E4FF137-5842-4358-9C7D-EBE27AF2CB7D}"/>
              </a:ext>
            </a:extLst>
          </p:cNvPr>
          <p:cNvSpPr/>
          <p:nvPr/>
        </p:nvSpPr>
        <p:spPr>
          <a:xfrm>
            <a:off x="8984197" y="2856764"/>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p:nvPr userDrawn="1"/>
        </p:nvCxnSpPr>
        <p:spPr>
          <a:xfrm>
            <a:off x="8264715" y="2873764"/>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p:nvPr userDrawn="1"/>
        </p:nvCxnSpPr>
        <p:spPr>
          <a:xfrm>
            <a:off x="9263646" y="2869194"/>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599233" y="3812353"/>
            <a:ext cx="1952575" cy="439738"/>
          </a:xfrm>
        </p:spPr>
        <p:txBody>
          <a:bodyPr/>
          <a:lstStyle>
            <a:lvl1pPr algn="ctr">
              <a:defRPr b="1"/>
            </a:lvl1pPr>
          </a:lstStyle>
          <a:p>
            <a:pPr lvl="0"/>
            <a:r>
              <a:rPr lang="en-US"/>
              <a:t>Click to edit Master text styles</a:t>
            </a:r>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599233"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p>
        </p:txBody>
      </p:sp>
      <p:sp>
        <p:nvSpPr>
          <p:cNvPr id="36" name="Oval 35">
            <a:extLst>
              <a:ext uri="{FF2B5EF4-FFF2-40B4-BE49-F238E27FC236}">
                <a16:creationId xmlns:a16="http://schemas.microsoft.com/office/drawing/2014/main" id="{78644090-6851-48A4-B973-F49EBE50236B}"/>
              </a:ext>
            </a:extLst>
          </p:cNvPr>
          <p:cNvSpPr/>
          <p:nvPr userDrawn="1"/>
        </p:nvSpPr>
        <p:spPr>
          <a:xfrm>
            <a:off x="5924856" y="2731867"/>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Freeform: Shape 36">
            <a:extLst>
              <a:ext uri="{FF2B5EF4-FFF2-40B4-BE49-F238E27FC236}">
                <a16:creationId xmlns:a16="http://schemas.microsoft.com/office/drawing/2014/main" id="{79393A53-B7E2-4692-9502-8FC2D6747163}"/>
              </a:ext>
            </a:extLst>
          </p:cNvPr>
          <p:cNvSpPr/>
          <p:nvPr userDrawn="1"/>
        </p:nvSpPr>
        <p:spPr>
          <a:xfrm>
            <a:off x="5914693" y="2721704"/>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F02A638-5C9B-4C8E-ACE3-520EFBC6DFFB}"/>
              </a:ext>
            </a:extLst>
          </p:cNvPr>
          <p:cNvSpPr/>
          <p:nvPr userDrawn="1"/>
        </p:nvSpPr>
        <p:spPr>
          <a:xfrm>
            <a:off x="6082484" y="2817846"/>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FE40951-EE26-4BB1-9C45-9EE8105EC9C0}"/>
              </a:ext>
            </a:extLst>
          </p:cNvPr>
          <p:cNvSpPr/>
          <p:nvPr userDrawn="1"/>
        </p:nvSpPr>
        <p:spPr>
          <a:xfrm>
            <a:off x="5997848" y="2890576"/>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grpSp>
        <p:nvGrpSpPr>
          <p:cNvPr id="40" name="Group 39">
            <a:extLst>
              <a:ext uri="{FF2B5EF4-FFF2-40B4-BE49-F238E27FC236}">
                <a16:creationId xmlns:a16="http://schemas.microsoft.com/office/drawing/2014/main" id="{19C5FB67-8571-4A57-BA95-4338B2AA183E}"/>
              </a:ext>
            </a:extLst>
          </p:cNvPr>
          <p:cNvGrpSpPr/>
          <p:nvPr userDrawn="1"/>
        </p:nvGrpSpPr>
        <p:grpSpPr>
          <a:xfrm>
            <a:off x="940934" y="2225458"/>
            <a:ext cx="1351088" cy="1351089"/>
            <a:chOff x="5680075" y="368300"/>
            <a:chExt cx="6121400" cy="6121400"/>
          </a:xfrm>
        </p:grpSpPr>
        <p:sp>
          <p:nvSpPr>
            <p:cNvPr id="41" name="Oval 40">
              <a:extLst>
                <a:ext uri="{FF2B5EF4-FFF2-40B4-BE49-F238E27FC236}">
                  <a16:creationId xmlns:a16="http://schemas.microsoft.com/office/drawing/2014/main" id="{81C57F44-3D30-4390-BC30-CC824201BBF4}"/>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Oval 41">
              <a:extLst>
                <a:ext uri="{FF2B5EF4-FFF2-40B4-BE49-F238E27FC236}">
                  <a16:creationId xmlns:a16="http://schemas.microsoft.com/office/drawing/2014/main" id="{9FFBB79A-25EF-44D7-85D9-72C555CA9D3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3" name="Group 42">
            <a:extLst>
              <a:ext uri="{FF2B5EF4-FFF2-40B4-BE49-F238E27FC236}">
                <a16:creationId xmlns:a16="http://schemas.microsoft.com/office/drawing/2014/main" id="{24763564-B5BE-4570-A6AC-09A6A5F4E9F1}"/>
              </a:ext>
            </a:extLst>
          </p:cNvPr>
          <p:cNvGrpSpPr/>
          <p:nvPr userDrawn="1"/>
        </p:nvGrpSpPr>
        <p:grpSpPr>
          <a:xfrm>
            <a:off x="3977038" y="2244371"/>
            <a:ext cx="1351088" cy="1351089"/>
            <a:chOff x="5680075" y="368300"/>
            <a:chExt cx="6121400" cy="6121400"/>
          </a:xfrm>
        </p:grpSpPr>
        <p:sp>
          <p:nvSpPr>
            <p:cNvPr id="44" name="Oval 43">
              <a:extLst>
                <a:ext uri="{FF2B5EF4-FFF2-40B4-BE49-F238E27FC236}">
                  <a16:creationId xmlns:a16="http://schemas.microsoft.com/office/drawing/2014/main" id="{DA6D6DAE-8B20-4B90-B474-AB9E1B8091B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5" name="Oval 44">
              <a:extLst>
                <a:ext uri="{FF2B5EF4-FFF2-40B4-BE49-F238E27FC236}">
                  <a16:creationId xmlns:a16="http://schemas.microsoft.com/office/drawing/2014/main" id="{F7474F0A-D53F-4760-BC1D-B34DE49D39FB}"/>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6" name="Group 45">
            <a:extLst>
              <a:ext uri="{FF2B5EF4-FFF2-40B4-BE49-F238E27FC236}">
                <a16:creationId xmlns:a16="http://schemas.microsoft.com/office/drawing/2014/main" id="{4D8CF4EA-F5F7-4EFA-A2F6-D17B15D769A5}"/>
              </a:ext>
            </a:extLst>
          </p:cNvPr>
          <p:cNvGrpSpPr/>
          <p:nvPr userDrawn="1"/>
        </p:nvGrpSpPr>
        <p:grpSpPr>
          <a:xfrm>
            <a:off x="6962247" y="2225528"/>
            <a:ext cx="1351088" cy="1351089"/>
            <a:chOff x="5680075" y="368300"/>
            <a:chExt cx="6121400" cy="6121400"/>
          </a:xfrm>
        </p:grpSpPr>
        <p:sp>
          <p:nvSpPr>
            <p:cNvPr id="48" name="Oval 47">
              <a:extLst>
                <a:ext uri="{FF2B5EF4-FFF2-40B4-BE49-F238E27FC236}">
                  <a16:creationId xmlns:a16="http://schemas.microsoft.com/office/drawing/2014/main" id="{07A7C638-FCB8-446B-90F0-7117D5364A5D}"/>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3" name="Oval 52">
              <a:extLst>
                <a:ext uri="{FF2B5EF4-FFF2-40B4-BE49-F238E27FC236}">
                  <a16:creationId xmlns:a16="http://schemas.microsoft.com/office/drawing/2014/main" id="{BB52356D-2C34-4D99-B711-DC7373C698A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5" name="Group 54">
            <a:extLst>
              <a:ext uri="{FF2B5EF4-FFF2-40B4-BE49-F238E27FC236}">
                <a16:creationId xmlns:a16="http://schemas.microsoft.com/office/drawing/2014/main" id="{AF28CAD3-D0A6-49FE-94C9-74B96AA964C7}"/>
              </a:ext>
            </a:extLst>
          </p:cNvPr>
          <p:cNvGrpSpPr/>
          <p:nvPr userDrawn="1"/>
        </p:nvGrpSpPr>
        <p:grpSpPr>
          <a:xfrm>
            <a:off x="9899978" y="2225458"/>
            <a:ext cx="1351088" cy="1351089"/>
            <a:chOff x="5680075" y="368300"/>
            <a:chExt cx="6121400" cy="6121400"/>
          </a:xfrm>
        </p:grpSpPr>
        <p:sp>
          <p:nvSpPr>
            <p:cNvPr id="56" name="Oval 55">
              <a:extLst>
                <a:ext uri="{FF2B5EF4-FFF2-40B4-BE49-F238E27FC236}">
                  <a16:creationId xmlns:a16="http://schemas.microsoft.com/office/drawing/2014/main" id="{4B2B7FA2-7673-4E00-BBC2-2E799E1D71C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1B1892FD-F153-4988-8E7D-1F25AE09E83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58" name="Picture Placeholder 11">
            <a:extLst>
              <a:ext uri="{FF2B5EF4-FFF2-40B4-BE49-F238E27FC236}">
                <a16:creationId xmlns:a16="http://schemas.microsoft.com/office/drawing/2014/main" id="{390033E7-2CE2-EC40-ACCE-CDC9901BED95}"/>
              </a:ext>
            </a:extLst>
          </p:cNvPr>
          <p:cNvSpPr>
            <a:spLocks noGrp="1"/>
          </p:cNvSpPr>
          <p:nvPr>
            <p:ph type="pic" sz="quarter" idx="21"/>
          </p:nvPr>
        </p:nvSpPr>
        <p:spPr>
          <a:xfrm>
            <a:off x="1071978" y="2348888"/>
            <a:ext cx="1089000" cy="1091346"/>
          </a:xfrm>
          <a:prstGeom prst="ellipse">
            <a:avLst/>
          </a:prstGeom>
          <a:ln>
            <a:noFill/>
          </a:ln>
        </p:spPr>
        <p:txBody>
          <a:bodyPr/>
          <a:lstStyle/>
          <a:p>
            <a:r>
              <a:rPr lang="en-US"/>
              <a:t>Click icon to add picture</a:t>
            </a:r>
            <a:endParaRPr lang="en-GB"/>
          </a:p>
        </p:txBody>
      </p:sp>
      <p:sp>
        <p:nvSpPr>
          <p:cNvPr id="59" name="Picture Placeholder 11">
            <a:extLst>
              <a:ext uri="{FF2B5EF4-FFF2-40B4-BE49-F238E27FC236}">
                <a16:creationId xmlns:a16="http://schemas.microsoft.com/office/drawing/2014/main" id="{18DCFE34-B244-6434-82A1-F586EF1125FF}"/>
              </a:ext>
            </a:extLst>
          </p:cNvPr>
          <p:cNvSpPr>
            <a:spLocks noGrp="1"/>
          </p:cNvSpPr>
          <p:nvPr>
            <p:ph type="pic" sz="quarter" idx="22"/>
          </p:nvPr>
        </p:nvSpPr>
        <p:spPr>
          <a:xfrm>
            <a:off x="4106032" y="2363393"/>
            <a:ext cx="1089000" cy="1091346"/>
          </a:xfrm>
          <a:prstGeom prst="ellipse">
            <a:avLst/>
          </a:prstGeom>
          <a:ln>
            <a:noFill/>
          </a:ln>
        </p:spPr>
        <p:txBody>
          <a:bodyPr/>
          <a:lstStyle/>
          <a:p>
            <a:r>
              <a:rPr lang="en-US"/>
              <a:t>Click icon to add picture</a:t>
            </a:r>
            <a:endParaRPr lang="en-GB"/>
          </a:p>
        </p:txBody>
      </p:sp>
      <p:sp>
        <p:nvSpPr>
          <p:cNvPr id="60" name="Picture Placeholder 11">
            <a:extLst>
              <a:ext uri="{FF2B5EF4-FFF2-40B4-BE49-F238E27FC236}">
                <a16:creationId xmlns:a16="http://schemas.microsoft.com/office/drawing/2014/main" id="{B9DD2B5A-63F0-2E59-8636-8595D6626DEB}"/>
              </a:ext>
            </a:extLst>
          </p:cNvPr>
          <p:cNvSpPr>
            <a:spLocks noGrp="1"/>
          </p:cNvSpPr>
          <p:nvPr>
            <p:ph type="pic" sz="quarter" idx="23"/>
          </p:nvPr>
        </p:nvSpPr>
        <p:spPr>
          <a:xfrm>
            <a:off x="7098520" y="2351671"/>
            <a:ext cx="1089000" cy="1091346"/>
          </a:xfrm>
          <a:prstGeom prst="ellipse">
            <a:avLst/>
          </a:prstGeom>
          <a:ln>
            <a:noFill/>
          </a:ln>
        </p:spPr>
        <p:txBody>
          <a:bodyPr/>
          <a:lstStyle/>
          <a:p>
            <a:r>
              <a:rPr lang="en-US"/>
              <a:t>Click icon to add picture</a:t>
            </a:r>
            <a:endParaRPr lang="en-GB"/>
          </a:p>
        </p:txBody>
      </p:sp>
      <p:sp>
        <p:nvSpPr>
          <p:cNvPr id="61" name="Picture Placeholder 11">
            <a:extLst>
              <a:ext uri="{FF2B5EF4-FFF2-40B4-BE49-F238E27FC236}">
                <a16:creationId xmlns:a16="http://schemas.microsoft.com/office/drawing/2014/main" id="{7E969DF2-F118-925B-C884-0AFA94BE7B9A}"/>
              </a:ext>
            </a:extLst>
          </p:cNvPr>
          <p:cNvSpPr>
            <a:spLocks noGrp="1"/>
          </p:cNvSpPr>
          <p:nvPr>
            <p:ph type="pic" sz="quarter" idx="24"/>
          </p:nvPr>
        </p:nvSpPr>
        <p:spPr>
          <a:xfrm>
            <a:off x="10040422" y="2367471"/>
            <a:ext cx="1089000" cy="1091346"/>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255292082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Blue - layout 12">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2BB4B4E1-4EC2-4252-B48C-52D36093DB45}"/>
              </a:ext>
            </a:extLst>
          </p:cNvPr>
          <p:cNvSpPr/>
          <p:nvPr userDrawn="1"/>
        </p:nvSpPr>
        <p:spPr>
          <a:xfrm>
            <a:off x="2605198"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Freeform: Shape 3">
            <a:extLst>
              <a:ext uri="{FF2B5EF4-FFF2-40B4-BE49-F238E27FC236}">
                <a16:creationId xmlns:a16="http://schemas.microsoft.com/office/drawing/2014/main" id="{9FDA78CC-3F52-48D3-8E63-AF5F6C5AA1A8}"/>
              </a:ext>
            </a:extLst>
          </p:cNvPr>
          <p:cNvSpPr/>
          <p:nvPr/>
        </p:nvSpPr>
        <p:spPr>
          <a:xfrm>
            <a:off x="2595035"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3419F3DE-2901-4EAD-BF69-BCB8D163A9FD}"/>
              </a:ext>
            </a:extLst>
          </p:cNvPr>
          <p:cNvSpPr/>
          <p:nvPr/>
        </p:nvSpPr>
        <p:spPr>
          <a:xfrm>
            <a:off x="2762826"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BD30DCDE-9167-4300-9A35-8048A0444851}"/>
              </a:ext>
            </a:extLst>
          </p:cNvPr>
          <p:cNvSpPr/>
          <p:nvPr/>
        </p:nvSpPr>
        <p:spPr>
          <a:xfrm>
            <a:off x="2678190"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18602" y="2901002"/>
            <a:ext cx="376434"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a:cxnSpLocks/>
          </p:cNvCxnSpPr>
          <p:nvPr userDrawn="1"/>
        </p:nvCxnSpPr>
        <p:spPr>
          <a:xfrm>
            <a:off x="2957638" y="2901002"/>
            <a:ext cx="359954"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682509" y="3812352"/>
            <a:ext cx="1952575" cy="439738"/>
          </a:xfrm>
        </p:spPr>
        <p:txBody>
          <a:bodyPr/>
          <a:lstStyle>
            <a:lvl1pPr algn="ctr">
              <a:defRPr b="1"/>
            </a:lvl1pPr>
          </a:lstStyle>
          <a:p>
            <a:pPr lvl="0"/>
            <a:r>
              <a:rPr lang="en-US"/>
              <a:t>Click to edit Master text styles</a:t>
            </a:r>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682509"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2901111" y="3812352"/>
            <a:ext cx="1952575" cy="439738"/>
          </a:xfrm>
        </p:spPr>
        <p:txBody>
          <a:bodyPr/>
          <a:lstStyle>
            <a:lvl1pPr algn="ctr">
              <a:defRPr b="1"/>
            </a:lvl1pPr>
          </a:lstStyle>
          <a:p>
            <a:pPr lvl="0"/>
            <a:r>
              <a:rPr lang="en-US"/>
              <a:t>Click to edit Master text styles</a:t>
            </a:r>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2901111"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5119712" y="3812352"/>
            <a:ext cx="1952575" cy="439738"/>
          </a:xfrm>
        </p:spPr>
        <p:txBody>
          <a:bodyPr/>
          <a:lstStyle>
            <a:lvl1pPr algn="ctr">
              <a:defRPr b="1"/>
            </a:lvl1pPr>
          </a:lstStyle>
          <a:p>
            <a:pPr lvl="0"/>
            <a:r>
              <a:rPr lang="en-US"/>
              <a:t>Click to edit Master text styles</a:t>
            </a:r>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5119712"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14" name="Oval 13">
            <a:extLst>
              <a:ext uri="{FF2B5EF4-FFF2-40B4-BE49-F238E27FC236}">
                <a16:creationId xmlns:a16="http://schemas.microsoft.com/office/drawing/2014/main" id="{1C7AE589-3472-4680-BC5B-9B3D59CD7C35}"/>
              </a:ext>
            </a:extLst>
          </p:cNvPr>
          <p:cNvSpPr/>
          <p:nvPr userDrawn="1"/>
        </p:nvSpPr>
        <p:spPr>
          <a:xfrm>
            <a:off x="4838954"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1746C148-A02B-4DDA-9178-B2916A4F4EB3}"/>
              </a:ext>
            </a:extLst>
          </p:cNvPr>
          <p:cNvSpPr/>
          <p:nvPr/>
        </p:nvSpPr>
        <p:spPr>
          <a:xfrm>
            <a:off x="4828791"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7A1B9EAC-9359-422F-AD76-8C9F16C909A3}"/>
              </a:ext>
            </a:extLst>
          </p:cNvPr>
          <p:cNvSpPr/>
          <p:nvPr/>
        </p:nvSpPr>
        <p:spPr>
          <a:xfrm>
            <a:off x="4996582"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F8B7C66-B79A-4CBE-98E4-46F67C051E30}"/>
              </a:ext>
            </a:extLst>
          </p:cNvPr>
          <p:cNvSpPr/>
          <p:nvPr/>
        </p:nvSpPr>
        <p:spPr>
          <a:xfrm>
            <a:off x="4911946"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5" name="Straight Connector 24">
            <a:extLst>
              <a:ext uri="{FF2B5EF4-FFF2-40B4-BE49-F238E27FC236}">
                <a16:creationId xmlns:a16="http://schemas.microsoft.com/office/drawing/2014/main" id="{2CD0B527-FE23-4D40-B71B-D737151B0AA8}"/>
              </a:ext>
            </a:extLst>
          </p:cNvPr>
          <p:cNvCxnSpPr>
            <a:cxnSpLocks/>
          </p:cNvCxnSpPr>
          <p:nvPr userDrawn="1"/>
        </p:nvCxnSpPr>
        <p:spPr>
          <a:xfrm>
            <a:off x="4437204" y="2901003"/>
            <a:ext cx="391588" cy="456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a:cxnSpLocks/>
          </p:cNvCxnSpPr>
          <p:nvPr userDrawn="1"/>
        </p:nvCxnSpPr>
        <p:spPr>
          <a:xfrm>
            <a:off x="5191395" y="2901002"/>
            <a:ext cx="344799"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7022711"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80488951-D7C6-49DD-B37C-D282E829FCC3}"/>
              </a:ext>
            </a:extLst>
          </p:cNvPr>
          <p:cNvSpPr/>
          <p:nvPr/>
        </p:nvSpPr>
        <p:spPr>
          <a:xfrm>
            <a:off x="70125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0F62B59-7D50-4324-ACAF-781C4670D682}"/>
              </a:ext>
            </a:extLst>
          </p:cNvPr>
          <p:cNvSpPr/>
          <p:nvPr/>
        </p:nvSpPr>
        <p:spPr>
          <a:xfrm>
            <a:off x="71803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9F4829B1-EDE8-41B7-A8C4-5AD2E4B98EE3}"/>
              </a:ext>
            </a:extLst>
          </p:cNvPr>
          <p:cNvSpPr/>
          <p:nvPr/>
        </p:nvSpPr>
        <p:spPr>
          <a:xfrm>
            <a:off x="70957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a:cxnSpLocks/>
          </p:cNvCxnSpPr>
          <p:nvPr userDrawn="1"/>
        </p:nvCxnSpPr>
        <p:spPr>
          <a:xfrm flipV="1">
            <a:off x="6655806" y="2901002"/>
            <a:ext cx="356743"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a:cxnSpLocks/>
          </p:cNvCxnSpPr>
          <p:nvPr userDrawn="1"/>
        </p:nvCxnSpPr>
        <p:spPr>
          <a:xfrm>
            <a:off x="7375151" y="2901002"/>
            <a:ext cx="379645"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7338314" y="3812352"/>
            <a:ext cx="1952575" cy="439738"/>
          </a:xfrm>
        </p:spPr>
        <p:txBody>
          <a:bodyPr/>
          <a:lstStyle>
            <a:lvl1pPr algn="ctr">
              <a:defRPr b="1"/>
            </a:lvl1pPr>
          </a:lstStyle>
          <a:p>
            <a:pPr lvl="0"/>
            <a:r>
              <a:rPr lang="en-US"/>
              <a:t>Click to edit Master text styles</a:t>
            </a:r>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7338314"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p>
        </p:txBody>
      </p:sp>
      <p:sp>
        <p:nvSpPr>
          <p:cNvPr id="42" name="Text Placeholder 28">
            <a:extLst>
              <a:ext uri="{FF2B5EF4-FFF2-40B4-BE49-F238E27FC236}">
                <a16:creationId xmlns:a16="http://schemas.microsoft.com/office/drawing/2014/main" id="{5C0FD4A3-7F90-481D-AE92-DEF9A420025F}"/>
              </a:ext>
            </a:extLst>
          </p:cNvPr>
          <p:cNvSpPr>
            <a:spLocks noGrp="1"/>
          </p:cNvSpPr>
          <p:nvPr userDrawn="1">
            <p:ph type="body" sz="quarter" idx="19"/>
          </p:nvPr>
        </p:nvSpPr>
        <p:spPr>
          <a:xfrm>
            <a:off x="9556917" y="3812352"/>
            <a:ext cx="1952575" cy="439738"/>
          </a:xfrm>
        </p:spPr>
        <p:txBody>
          <a:bodyPr/>
          <a:lstStyle>
            <a:lvl1pPr algn="ctr">
              <a:defRPr b="1"/>
            </a:lvl1pPr>
          </a:lstStyle>
          <a:p>
            <a:pPr lvl="0"/>
            <a:r>
              <a:rPr lang="en-US"/>
              <a:t>Click to edit Master text styles</a:t>
            </a:r>
          </a:p>
        </p:txBody>
      </p:sp>
      <p:sp>
        <p:nvSpPr>
          <p:cNvPr id="53" name="Text Placeholder 30">
            <a:extLst>
              <a:ext uri="{FF2B5EF4-FFF2-40B4-BE49-F238E27FC236}">
                <a16:creationId xmlns:a16="http://schemas.microsoft.com/office/drawing/2014/main" id="{4029C044-C143-4004-A99D-F8F820745BE3}"/>
              </a:ext>
            </a:extLst>
          </p:cNvPr>
          <p:cNvSpPr>
            <a:spLocks noGrp="1"/>
          </p:cNvSpPr>
          <p:nvPr userDrawn="1">
            <p:ph type="body" sz="quarter" idx="20"/>
          </p:nvPr>
        </p:nvSpPr>
        <p:spPr>
          <a:xfrm>
            <a:off x="9556917"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63" name="Oval 62">
            <a:extLst>
              <a:ext uri="{FF2B5EF4-FFF2-40B4-BE49-F238E27FC236}">
                <a16:creationId xmlns:a16="http://schemas.microsoft.com/office/drawing/2014/main" id="{A08B357F-6BAD-4974-8DC8-60221EE21BFD}"/>
              </a:ext>
            </a:extLst>
          </p:cNvPr>
          <p:cNvSpPr/>
          <p:nvPr userDrawn="1"/>
        </p:nvSpPr>
        <p:spPr>
          <a:xfrm>
            <a:off x="9247845"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Freeform: Shape 21">
            <a:extLst>
              <a:ext uri="{FF2B5EF4-FFF2-40B4-BE49-F238E27FC236}">
                <a16:creationId xmlns:a16="http://schemas.microsoft.com/office/drawing/2014/main" id="{13EE53EB-BBD5-4EA5-B64D-69FFF68A57A4}"/>
              </a:ext>
            </a:extLst>
          </p:cNvPr>
          <p:cNvSpPr/>
          <p:nvPr/>
        </p:nvSpPr>
        <p:spPr>
          <a:xfrm>
            <a:off x="9237682"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2124C7C-70EE-41EE-A897-B9D2A172AD06}"/>
              </a:ext>
            </a:extLst>
          </p:cNvPr>
          <p:cNvSpPr/>
          <p:nvPr/>
        </p:nvSpPr>
        <p:spPr>
          <a:xfrm>
            <a:off x="9405473"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1FD365CD-EB67-461D-B421-63A8A5A80A24}"/>
              </a:ext>
            </a:extLst>
          </p:cNvPr>
          <p:cNvSpPr/>
          <p:nvPr/>
        </p:nvSpPr>
        <p:spPr>
          <a:xfrm>
            <a:off x="9320837"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65" name="Straight Connector 64">
            <a:extLst>
              <a:ext uri="{FF2B5EF4-FFF2-40B4-BE49-F238E27FC236}">
                <a16:creationId xmlns:a16="http://schemas.microsoft.com/office/drawing/2014/main" id="{B7F05EEF-747D-4B94-9DF2-044A7C3918BB}"/>
              </a:ext>
            </a:extLst>
          </p:cNvPr>
          <p:cNvCxnSpPr>
            <a:cxnSpLocks/>
          </p:cNvCxnSpPr>
          <p:nvPr userDrawn="1"/>
        </p:nvCxnSpPr>
        <p:spPr>
          <a:xfrm flipV="1">
            <a:off x="8880940" y="2901002"/>
            <a:ext cx="356743"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D4D1558C-425C-4367-B26F-C0B7442229F4}"/>
              </a:ext>
            </a:extLst>
          </p:cNvPr>
          <p:cNvCxnSpPr>
            <a:cxnSpLocks/>
          </p:cNvCxnSpPr>
          <p:nvPr userDrawn="1"/>
        </p:nvCxnSpPr>
        <p:spPr>
          <a:xfrm>
            <a:off x="9600285" y="2901002"/>
            <a:ext cx="379645" cy="1"/>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38" name="Group 37">
            <a:extLst>
              <a:ext uri="{FF2B5EF4-FFF2-40B4-BE49-F238E27FC236}">
                <a16:creationId xmlns:a16="http://schemas.microsoft.com/office/drawing/2014/main" id="{E0AEF834-0D33-4492-8D0D-061CA8D30E54}"/>
              </a:ext>
            </a:extLst>
          </p:cNvPr>
          <p:cNvGrpSpPr/>
          <p:nvPr userDrawn="1"/>
        </p:nvGrpSpPr>
        <p:grpSpPr>
          <a:xfrm>
            <a:off x="1098990" y="2341196"/>
            <a:ext cx="1119612" cy="1119614"/>
            <a:chOff x="5680075" y="368300"/>
            <a:chExt cx="6121400" cy="6121400"/>
          </a:xfrm>
        </p:grpSpPr>
        <p:sp>
          <p:nvSpPr>
            <p:cNvPr id="39" name="Oval 38">
              <a:extLst>
                <a:ext uri="{FF2B5EF4-FFF2-40B4-BE49-F238E27FC236}">
                  <a16:creationId xmlns:a16="http://schemas.microsoft.com/office/drawing/2014/main" id="{020E6EF6-9EA4-41E6-8D3C-163CF0B746E0}"/>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Oval 39">
              <a:extLst>
                <a:ext uri="{FF2B5EF4-FFF2-40B4-BE49-F238E27FC236}">
                  <a16:creationId xmlns:a16="http://schemas.microsoft.com/office/drawing/2014/main" id="{5D0F5ABB-4C44-40C1-B51D-8E3BF76BF33B}"/>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1" name="Group 40">
            <a:extLst>
              <a:ext uri="{FF2B5EF4-FFF2-40B4-BE49-F238E27FC236}">
                <a16:creationId xmlns:a16="http://schemas.microsoft.com/office/drawing/2014/main" id="{E843F372-C646-4BD5-A592-052C10A62075}"/>
              </a:ext>
            </a:extLst>
          </p:cNvPr>
          <p:cNvGrpSpPr/>
          <p:nvPr userDrawn="1"/>
        </p:nvGrpSpPr>
        <p:grpSpPr>
          <a:xfrm>
            <a:off x="3317592" y="2341196"/>
            <a:ext cx="1119612" cy="1119614"/>
            <a:chOff x="5680075" y="368300"/>
            <a:chExt cx="6121400" cy="6121400"/>
          </a:xfrm>
        </p:grpSpPr>
        <p:sp>
          <p:nvSpPr>
            <p:cNvPr id="43" name="Oval 42">
              <a:extLst>
                <a:ext uri="{FF2B5EF4-FFF2-40B4-BE49-F238E27FC236}">
                  <a16:creationId xmlns:a16="http://schemas.microsoft.com/office/drawing/2014/main" id="{B16117CB-B1A7-4C8A-8B17-376EE89D7E75}"/>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Oval 43">
              <a:extLst>
                <a:ext uri="{FF2B5EF4-FFF2-40B4-BE49-F238E27FC236}">
                  <a16:creationId xmlns:a16="http://schemas.microsoft.com/office/drawing/2014/main" id="{299309D2-8ACA-4B66-AC25-3B20CB02AEB5}"/>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5" name="Group 44">
            <a:extLst>
              <a:ext uri="{FF2B5EF4-FFF2-40B4-BE49-F238E27FC236}">
                <a16:creationId xmlns:a16="http://schemas.microsoft.com/office/drawing/2014/main" id="{8E09CCC4-3F06-4157-BC24-997D5F271157}"/>
              </a:ext>
            </a:extLst>
          </p:cNvPr>
          <p:cNvGrpSpPr/>
          <p:nvPr userDrawn="1"/>
        </p:nvGrpSpPr>
        <p:grpSpPr>
          <a:xfrm>
            <a:off x="5536194" y="2341196"/>
            <a:ext cx="1119612" cy="1119614"/>
            <a:chOff x="5680075" y="368300"/>
            <a:chExt cx="6121400" cy="6121400"/>
          </a:xfrm>
        </p:grpSpPr>
        <p:sp>
          <p:nvSpPr>
            <p:cNvPr id="46" name="Oval 45">
              <a:extLst>
                <a:ext uri="{FF2B5EF4-FFF2-40B4-BE49-F238E27FC236}">
                  <a16:creationId xmlns:a16="http://schemas.microsoft.com/office/drawing/2014/main" id="{20273B64-386C-43C3-A48D-FF7B6F41ED71}"/>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Oval 47">
              <a:extLst>
                <a:ext uri="{FF2B5EF4-FFF2-40B4-BE49-F238E27FC236}">
                  <a16:creationId xmlns:a16="http://schemas.microsoft.com/office/drawing/2014/main" id="{B37F217C-B67E-4518-A894-04E5B6E86C21}"/>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5" name="Group 54">
            <a:extLst>
              <a:ext uri="{FF2B5EF4-FFF2-40B4-BE49-F238E27FC236}">
                <a16:creationId xmlns:a16="http://schemas.microsoft.com/office/drawing/2014/main" id="{35EBC156-FBC8-4223-B660-2012B85AEB4E}"/>
              </a:ext>
            </a:extLst>
          </p:cNvPr>
          <p:cNvGrpSpPr/>
          <p:nvPr userDrawn="1"/>
        </p:nvGrpSpPr>
        <p:grpSpPr>
          <a:xfrm>
            <a:off x="7754796" y="2309388"/>
            <a:ext cx="1119612" cy="1119614"/>
            <a:chOff x="5680075" y="368300"/>
            <a:chExt cx="6121400" cy="6121400"/>
          </a:xfrm>
        </p:grpSpPr>
        <p:sp>
          <p:nvSpPr>
            <p:cNvPr id="56" name="Oval 55">
              <a:extLst>
                <a:ext uri="{FF2B5EF4-FFF2-40B4-BE49-F238E27FC236}">
                  <a16:creationId xmlns:a16="http://schemas.microsoft.com/office/drawing/2014/main" id="{E77FD34E-85C1-44A7-866A-ADF6B7057DF3}"/>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1FE697C0-750C-429E-B65D-F60BF6F3B62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8" name="Group 57">
            <a:extLst>
              <a:ext uri="{FF2B5EF4-FFF2-40B4-BE49-F238E27FC236}">
                <a16:creationId xmlns:a16="http://schemas.microsoft.com/office/drawing/2014/main" id="{2A9C1BB9-2749-40F1-8D43-084CDA22817D}"/>
              </a:ext>
            </a:extLst>
          </p:cNvPr>
          <p:cNvGrpSpPr/>
          <p:nvPr userDrawn="1"/>
        </p:nvGrpSpPr>
        <p:grpSpPr>
          <a:xfrm>
            <a:off x="9973398" y="2309387"/>
            <a:ext cx="1119612" cy="1119614"/>
            <a:chOff x="5680075" y="368300"/>
            <a:chExt cx="6121400" cy="6121400"/>
          </a:xfrm>
        </p:grpSpPr>
        <p:sp>
          <p:nvSpPr>
            <p:cNvPr id="59" name="Oval 58">
              <a:extLst>
                <a:ext uri="{FF2B5EF4-FFF2-40B4-BE49-F238E27FC236}">
                  <a16:creationId xmlns:a16="http://schemas.microsoft.com/office/drawing/2014/main" id="{21802805-1880-4780-AC6F-3478271183C4}"/>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0" name="Oval 59">
              <a:extLst>
                <a:ext uri="{FF2B5EF4-FFF2-40B4-BE49-F238E27FC236}">
                  <a16:creationId xmlns:a16="http://schemas.microsoft.com/office/drawing/2014/main" id="{1A6DD1C7-11E7-4607-87C7-4A2921342C41}"/>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61" name="Picture Placeholder 11">
            <a:extLst>
              <a:ext uri="{FF2B5EF4-FFF2-40B4-BE49-F238E27FC236}">
                <a16:creationId xmlns:a16="http://schemas.microsoft.com/office/drawing/2014/main" id="{2BA7D0BD-3E71-53DC-4609-9519ACE49801}"/>
              </a:ext>
            </a:extLst>
          </p:cNvPr>
          <p:cNvSpPr>
            <a:spLocks noGrp="1"/>
          </p:cNvSpPr>
          <p:nvPr>
            <p:ph type="pic" sz="quarter" idx="21"/>
          </p:nvPr>
        </p:nvSpPr>
        <p:spPr>
          <a:xfrm>
            <a:off x="1216053" y="2449789"/>
            <a:ext cx="900488" cy="902428"/>
          </a:xfrm>
          <a:prstGeom prst="ellipse">
            <a:avLst/>
          </a:prstGeom>
          <a:ln>
            <a:noFill/>
          </a:ln>
        </p:spPr>
        <p:txBody>
          <a:bodyPr/>
          <a:lstStyle/>
          <a:p>
            <a:r>
              <a:rPr lang="en-US"/>
              <a:t>Click icon to add picture</a:t>
            </a:r>
            <a:endParaRPr lang="en-GB"/>
          </a:p>
        </p:txBody>
      </p:sp>
      <p:sp>
        <p:nvSpPr>
          <p:cNvPr id="62" name="Picture Placeholder 11">
            <a:extLst>
              <a:ext uri="{FF2B5EF4-FFF2-40B4-BE49-F238E27FC236}">
                <a16:creationId xmlns:a16="http://schemas.microsoft.com/office/drawing/2014/main" id="{77EC5AEF-C646-A0D9-9B27-51AB0935B5E7}"/>
              </a:ext>
            </a:extLst>
          </p:cNvPr>
          <p:cNvSpPr>
            <a:spLocks noGrp="1"/>
          </p:cNvSpPr>
          <p:nvPr>
            <p:ph type="pic" sz="quarter" idx="22"/>
          </p:nvPr>
        </p:nvSpPr>
        <p:spPr>
          <a:xfrm>
            <a:off x="3427118" y="2437358"/>
            <a:ext cx="900488" cy="902428"/>
          </a:xfrm>
          <a:prstGeom prst="ellipse">
            <a:avLst/>
          </a:prstGeom>
          <a:ln>
            <a:noFill/>
          </a:ln>
        </p:spPr>
        <p:txBody>
          <a:bodyPr/>
          <a:lstStyle/>
          <a:p>
            <a:r>
              <a:rPr lang="en-US"/>
              <a:t>Click icon to add picture</a:t>
            </a:r>
            <a:endParaRPr lang="en-GB"/>
          </a:p>
        </p:txBody>
      </p:sp>
      <p:sp>
        <p:nvSpPr>
          <p:cNvPr id="64" name="Picture Placeholder 11">
            <a:extLst>
              <a:ext uri="{FF2B5EF4-FFF2-40B4-BE49-F238E27FC236}">
                <a16:creationId xmlns:a16="http://schemas.microsoft.com/office/drawing/2014/main" id="{482B5982-45AA-8D4A-FE5F-322DDB8BB2AE}"/>
              </a:ext>
            </a:extLst>
          </p:cNvPr>
          <p:cNvSpPr>
            <a:spLocks noGrp="1"/>
          </p:cNvSpPr>
          <p:nvPr>
            <p:ph type="pic" sz="quarter" idx="23"/>
          </p:nvPr>
        </p:nvSpPr>
        <p:spPr>
          <a:xfrm>
            <a:off x="5620830" y="2442374"/>
            <a:ext cx="900488" cy="902428"/>
          </a:xfrm>
          <a:prstGeom prst="ellipse">
            <a:avLst/>
          </a:prstGeom>
          <a:ln>
            <a:noFill/>
          </a:ln>
        </p:spPr>
        <p:txBody>
          <a:bodyPr/>
          <a:lstStyle/>
          <a:p>
            <a:r>
              <a:rPr lang="en-US"/>
              <a:t>Click icon to add picture</a:t>
            </a:r>
            <a:endParaRPr lang="en-GB"/>
          </a:p>
        </p:txBody>
      </p:sp>
      <p:sp>
        <p:nvSpPr>
          <p:cNvPr id="67" name="Picture Placeholder 11">
            <a:extLst>
              <a:ext uri="{FF2B5EF4-FFF2-40B4-BE49-F238E27FC236}">
                <a16:creationId xmlns:a16="http://schemas.microsoft.com/office/drawing/2014/main" id="{15922E49-ECCC-D67B-BEB1-1AC4466777D4}"/>
              </a:ext>
            </a:extLst>
          </p:cNvPr>
          <p:cNvSpPr>
            <a:spLocks noGrp="1"/>
          </p:cNvSpPr>
          <p:nvPr>
            <p:ph type="pic" sz="quarter" idx="24"/>
          </p:nvPr>
        </p:nvSpPr>
        <p:spPr>
          <a:xfrm>
            <a:off x="7869097" y="2414718"/>
            <a:ext cx="900488" cy="902428"/>
          </a:xfrm>
          <a:prstGeom prst="ellipse">
            <a:avLst/>
          </a:prstGeom>
          <a:ln>
            <a:noFill/>
          </a:ln>
        </p:spPr>
        <p:txBody>
          <a:bodyPr/>
          <a:lstStyle/>
          <a:p>
            <a:r>
              <a:rPr lang="en-US"/>
              <a:t>Click icon to add picture</a:t>
            </a:r>
            <a:endParaRPr lang="en-GB"/>
          </a:p>
        </p:txBody>
      </p:sp>
      <p:sp>
        <p:nvSpPr>
          <p:cNvPr id="68" name="Picture Placeholder 11">
            <a:extLst>
              <a:ext uri="{FF2B5EF4-FFF2-40B4-BE49-F238E27FC236}">
                <a16:creationId xmlns:a16="http://schemas.microsoft.com/office/drawing/2014/main" id="{12CB72DD-50F5-5FA0-82A0-8BF1FE1D856E}"/>
              </a:ext>
            </a:extLst>
          </p:cNvPr>
          <p:cNvSpPr>
            <a:spLocks noGrp="1"/>
          </p:cNvSpPr>
          <p:nvPr>
            <p:ph type="pic" sz="quarter" idx="25"/>
          </p:nvPr>
        </p:nvSpPr>
        <p:spPr>
          <a:xfrm>
            <a:off x="10088523" y="2414718"/>
            <a:ext cx="900488" cy="902428"/>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200409049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lue - layout 13">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1056786" y="3812353"/>
            <a:ext cx="1952575" cy="439738"/>
          </a:xfrm>
        </p:spPr>
        <p:txBody>
          <a:bodyPr/>
          <a:lstStyle>
            <a:lvl1pPr algn="ctr">
              <a:defRPr b="1"/>
            </a:lvl1pPr>
          </a:lstStyle>
          <a:p>
            <a:pPr lvl="0"/>
            <a:r>
              <a:rPr lang="en-US"/>
              <a:t>Click to edit Master text styles</a:t>
            </a:r>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1056786"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765404" y="3812353"/>
            <a:ext cx="1952575" cy="439738"/>
          </a:xfrm>
        </p:spPr>
        <p:txBody>
          <a:bodyPr/>
          <a:lstStyle>
            <a:lvl1pPr algn="ctr">
              <a:defRPr b="1"/>
            </a:lvl1pPr>
          </a:lstStyle>
          <a:p>
            <a:pPr lvl="0"/>
            <a:r>
              <a:rPr lang="en-US"/>
              <a:t>Click to edit Master text styles</a:t>
            </a:r>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765404"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474023" y="3812353"/>
            <a:ext cx="1952575" cy="439738"/>
          </a:xfrm>
        </p:spPr>
        <p:txBody>
          <a:bodyPr/>
          <a:lstStyle>
            <a:lvl1pPr algn="ctr">
              <a:defRPr b="1"/>
            </a:lvl1pPr>
          </a:lstStyle>
          <a:p>
            <a:pPr lvl="0"/>
            <a:r>
              <a:rPr lang="en-US"/>
              <a:t>Click to edit Master text styles</a:t>
            </a:r>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474023"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182640" y="3812353"/>
            <a:ext cx="1952575" cy="439738"/>
          </a:xfrm>
        </p:spPr>
        <p:txBody>
          <a:bodyPr/>
          <a:lstStyle>
            <a:lvl1pPr algn="ctr">
              <a:defRPr b="1"/>
            </a:lvl1pPr>
          </a:lstStyle>
          <a:p>
            <a:pPr lvl="0"/>
            <a:r>
              <a:rPr lang="en-US"/>
              <a:t>Click to edit Master text styles</a:t>
            </a:r>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182640"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54" name="Text Placeholder 6">
            <a:extLst>
              <a:ext uri="{FF2B5EF4-FFF2-40B4-BE49-F238E27FC236}">
                <a16:creationId xmlns:a16="http://schemas.microsoft.com/office/drawing/2014/main" id="{2E96606D-EB55-4E82-87D9-466E88AD0DB0}"/>
              </a:ext>
            </a:extLst>
          </p:cNvPr>
          <p:cNvSpPr>
            <a:spLocks noGrp="1"/>
          </p:cNvSpPr>
          <p:nvPr>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p>
        </p:txBody>
      </p:sp>
      <p:grpSp>
        <p:nvGrpSpPr>
          <p:cNvPr id="12" name="Group 11">
            <a:extLst>
              <a:ext uri="{FF2B5EF4-FFF2-40B4-BE49-F238E27FC236}">
                <a16:creationId xmlns:a16="http://schemas.microsoft.com/office/drawing/2014/main" id="{849650E0-6629-4F49-8DB2-17FFD4701912}"/>
              </a:ext>
            </a:extLst>
          </p:cNvPr>
          <p:cNvGrpSpPr/>
          <p:nvPr userDrawn="1"/>
        </p:nvGrpSpPr>
        <p:grpSpPr>
          <a:xfrm>
            <a:off x="1357530" y="2225458"/>
            <a:ext cx="1351088" cy="1351089"/>
            <a:chOff x="5680075" y="368300"/>
            <a:chExt cx="6121400" cy="6121400"/>
          </a:xfrm>
        </p:grpSpPr>
        <p:sp>
          <p:nvSpPr>
            <p:cNvPr id="13" name="Oval 12">
              <a:extLst>
                <a:ext uri="{FF2B5EF4-FFF2-40B4-BE49-F238E27FC236}">
                  <a16:creationId xmlns:a16="http://schemas.microsoft.com/office/drawing/2014/main" id="{CA45B24B-98FD-417C-B833-E95DAA8C7DC7}"/>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Oval 13">
              <a:extLst>
                <a:ext uri="{FF2B5EF4-FFF2-40B4-BE49-F238E27FC236}">
                  <a16:creationId xmlns:a16="http://schemas.microsoft.com/office/drawing/2014/main" id="{CA94728C-A142-4698-A09A-AA32F87B5D09}"/>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5" name="Group 14">
            <a:extLst>
              <a:ext uri="{FF2B5EF4-FFF2-40B4-BE49-F238E27FC236}">
                <a16:creationId xmlns:a16="http://schemas.microsoft.com/office/drawing/2014/main" id="{12DCDB2C-8824-4A99-9E1E-05F05C130ADE}"/>
              </a:ext>
            </a:extLst>
          </p:cNvPr>
          <p:cNvGrpSpPr/>
          <p:nvPr userDrawn="1"/>
        </p:nvGrpSpPr>
        <p:grpSpPr>
          <a:xfrm>
            <a:off x="4066148" y="2225458"/>
            <a:ext cx="1351088" cy="1351089"/>
            <a:chOff x="5680075" y="368300"/>
            <a:chExt cx="6121400" cy="6121400"/>
          </a:xfrm>
        </p:grpSpPr>
        <p:sp>
          <p:nvSpPr>
            <p:cNvPr id="16" name="Oval 15">
              <a:extLst>
                <a:ext uri="{FF2B5EF4-FFF2-40B4-BE49-F238E27FC236}">
                  <a16:creationId xmlns:a16="http://schemas.microsoft.com/office/drawing/2014/main" id="{D938B287-41D8-4B67-90BF-F293DD862E49}"/>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Oval 16">
              <a:extLst>
                <a:ext uri="{FF2B5EF4-FFF2-40B4-BE49-F238E27FC236}">
                  <a16:creationId xmlns:a16="http://schemas.microsoft.com/office/drawing/2014/main" id="{9E771D26-0160-4E22-AAD6-6A080150CC2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Group 17">
            <a:extLst>
              <a:ext uri="{FF2B5EF4-FFF2-40B4-BE49-F238E27FC236}">
                <a16:creationId xmlns:a16="http://schemas.microsoft.com/office/drawing/2014/main" id="{9B879ECB-5F9F-43E4-B39B-F8AC2846DFA0}"/>
              </a:ext>
            </a:extLst>
          </p:cNvPr>
          <p:cNvGrpSpPr/>
          <p:nvPr userDrawn="1"/>
        </p:nvGrpSpPr>
        <p:grpSpPr>
          <a:xfrm>
            <a:off x="6774766" y="2225458"/>
            <a:ext cx="1351088" cy="1351089"/>
            <a:chOff x="5680075" y="368300"/>
            <a:chExt cx="6121400" cy="6121400"/>
          </a:xfrm>
        </p:grpSpPr>
        <p:sp>
          <p:nvSpPr>
            <p:cNvPr id="19" name="Oval 18">
              <a:extLst>
                <a:ext uri="{FF2B5EF4-FFF2-40B4-BE49-F238E27FC236}">
                  <a16:creationId xmlns:a16="http://schemas.microsoft.com/office/drawing/2014/main" id="{442EA22D-9877-4A9C-962B-5FF84745721E}"/>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Oval 19">
              <a:extLst>
                <a:ext uri="{FF2B5EF4-FFF2-40B4-BE49-F238E27FC236}">
                  <a16:creationId xmlns:a16="http://schemas.microsoft.com/office/drawing/2014/main" id="{B0BC83BE-4202-4D46-8E39-6688B8FAC067}"/>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1" name="Group 20">
            <a:extLst>
              <a:ext uri="{FF2B5EF4-FFF2-40B4-BE49-F238E27FC236}">
                <a16:creationId xmlns:a16="http://schemas.microsoft.com/office/drawing/2014/main" id="{0B029C54-271F-42C2-8113-4C0A9200A11E}"/>
              </a:ext>
            </a:extLst>
          </p:cNvPr>
          <p:cNvGrpSpPr/>
          <p:nvPr userDrawn="1"/>
        </p:nvGrpSpPr>
        <p:grpSpPr>
          <a:xfrm>
            <a:off x="9483384" y="2193650"/>
            <a:ext cx="1351088" cy="1351089"/>
            <a:chOff x="5680075" y="368300"/>
            <a:chExt cx="6121400" cy="6121400"/>
          </a:xfrm>
        </p:grpSpPr>
        <p:sp>
          <p:nvSpPr>
            <p:cNvPr id="22" name="Oval 21">
              <a:extLst>
                <a:ext uri="{FF2B5EF4-FFF2-40B4-BE49-F238E27FC236}">
                  <a16:creationId xmlns:a16="http://schemas.microsoft.com/office/drawing/2014/main" id="{2E67694D-0AF0-4EFB-95C1-C8DAA74673C7}"/>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Oval 22">
              <a:extLst>
                <a:ext uri="{FF2B5EF4-FFF2-40B4-BE49-F238E27FC236}">
                  <a16:creationId xmlns:a16="http://schemas.microsoft.com/office/drawing/2014/main" id="{89E443B6-C326-4900-B1A2-478AEDFA35F4}"/>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4" name="Picture Placeholder 11">
            <a:extLst>
              <a:ext uri="{FF2B5EF4-FFF2-40B4-BE49-F238E27FC236}">
                <a16:creationId xmlns:a16="http://schemas.microsoft.com/office/drawing/2014/main" id="{BF3DD31F-3F3C-2609-017A-81C8DBBB9992}"/>
              </a:ext>
            </a:extLst>
          </p:cNvPr>
          <p:cNvSpPr>
            <a:spLocks noGrp="1"/>
          </p:cNvSpPr>
          <p:nvPr>
            <p:ph type="pic" sz="quarter" idx="21"/>
          </p:nvPr>
        </p:nvSpPr>
        <p:spPr>
          <a:xfrm>
            <a:off x="1488574" y="2344679"/>
            <a:ext cx="1089000" cy="1091346"/>
          </a:xfrm>
          <a:prstGeom prst="ellipse">
            <a:avLst/>
          </a:prstGeom>
          <a:ln>
            <a:noFill/>
          </a:ln>
        </p:spPr>
        <p:txBody>
          <a:bodyPr/>
          <a:lstStyle/>
          <a:p>
            <a:r>
              <a:rPr lang="en-US"/>
              <a:t>Click icon to add picture</a:t>
            </a:r>
            <a:endParaRPr lang="en-GB"/>
          </a:p>
        </p:txBody>
      </p:sp>
      <p:sp>
        <p:nvSpPr>
          <p:cNvPr id="25" name="Picture Placeholder 11">
            <a:extLst>
              <a:ext uri="{FF2B5EF4-FFF2-40B4-BE49-F238E27FC236}">
                <a16:creationId xmlns:a16="http://schemas.microsoft.com/office/drawing/2014/main" id="{95B38DB9-250D-51D4-5B5D-43CDBFC6B637}"/>
              </a:ext>
            </a:extLst>
          </p:cNvPr>
          <p:cNvSpPr>
            <a:spLocks noGrp="1"/>
          </p:cNvSpPr>
          <p:nvPr>
            <p:ph type="pic" sz="quarter" idx="22"/>
          </p:nvPr>
        </p:nvSpPr>
        <p:spPr>
          <a:xfrm>
            <a:off x="4197192" y="2337654"/>
            <a:ext cx="1089000" cy="1091346"/>
          </a:xfrm>
          <a:prstGeom prst="ellipse">
            <a:avLst/>
          </a:prstGeom>
          <a:ln>
            <a:noFill/>
          </a:ln>
        </p:spPr>
        <p:txBody>
          <a:bodyPr/>
          <a:lstStyle/>
          <a:p>
            <a:r>
              <a:rPr lang="en-US"/>
              <a:t>Click icon to add picture</a:t>
            </a:r>
            <a:endParaRPr lang="en-GB"/>
          </a:p>
        </p:txBody>
      </p:sp>
      <p:sp>
        <p:nvSpPr>
          <p:cNvPr id="26" name="Picture Placeholder 11">
            <a:extLst>
              <a:ext uri="{FF2B5EF4-FFF2-40B4-BE49-F238E27FC236}">
                <a16:creationId xmlns:a16="http://schemas.microsoft.com/office/drawing/2014/main" id="{F56BEB04-5B2D-AA11-9A53-E373BC07D0F0}"/>
              </a:ext>
            </a:extLst>
          </p:cNvPr>
          <p:cNvSpPr>
            <a:spLocks noGrp="1"/>
          </p:cNvSpPr>
          <p:nvPr>
            <p:ph type="pic" sz="quarter" idx="23"/>
          </p:nvPr>
        </p:nvSpPr>
        <p:spPr>
          <a:xfrm>
            <a:off x="6905810" y="2356502"/>
            <a:ext cx="1089000" cy="1091346"/>
          </a:xfrm>
          <a:prstGeom prst="ellipse">
            <a:avLst/>
          </a:prstGeom>
          <a:ln>
            <a:noFill/>
          </a:ln>
        </p:spPr>
        <p:txBody>
          <a:bodyPr/>
          <a:lstStyle/>
          <a:p>
            <a:r>
              <a:rPr lang="en-US"/>
              <a:t>Click icon to add picture</a:t>
            </a:r>
            <a:endParaRPr lang="en-GB"/>
          </a:p>
        </p:txBody>
      </p:sp>
      <p:sp>
        <p:nvSpPr>
          <p:cNvPr id="27" name="Picture Placeholder 11">
            <a:extLst>
              <a:ext uri="{FF2B5EF4-FFF2-40B4-BE49-F238E27FC236}">
                <a16:creationId xmlns:a16="http://schemas.microsoft.com/office/drawing/2014/main" id="{C68193B8-EAB1-8C71-BB0C-0BE6D10FDF9E}"/>
              </a:ext>
            </a:extLst>
          </p:cNvPr>
          <p:cNvSpPr>
            <a:spLocks noGrp="1"/>
          </p:cNvSpPr>
          <p:nvPr>
            <p:ph type="pic" sz="quarter" idx="24"/>
          </p:nvPr>
        </p:nvSpPr>
        <p:spPr>
          <a:xfrm>
            <a:off x="9614428" y="2324694"/>
            <a:ext cx="1089000" cy="1091346"/>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8574066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Green - layout 12">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658799" y="2942597"/>
            <a:ext cx="1952575" cy="439738"/>
          </a:xfrm>
        </p:spPr>
        <p:txBody>
          <a:bodyPr/>
          <a:lstStyle>
            <a:lvl1pPr algn="ctr">
              <a:defRPr b="1"/>
            </a:lvl1pPr>
          </a:lstStyle>
          <a:p>
            <a:pPr lvl="0"/>
            <a:r>
              <a:rPr lang="en-US"/>
              <a:t>Click to edit Master text styles</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5119711" y="2931291"/>
            <a:ext cx="1952575" cy="439738"/>
          </a:xfrm>
        </p:spPr>
        <p:txBody>
          <a:bodyPr/>
          <a:lstStyle>
            <a:lvl1pPr algn="ctr">
              <a:defRPr b="1"/>
            </a:lvl1pPr>
          </a:lstStyle>
          <a:p>
            <a:pPr lvl="0"/>
            <a:r>
              <a:rPr lang="en-US"/>
              <a:t>Click to edit Master text styles</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580626" y="2931291"/>
            <a:ext cx="1952575" cy="439738"/>
          </a:xfrm>
        </p:spPr>
        <p:txBody>
          <a:bodyPr/>
          <a:lstStyle>
            <a:lvl1pPr algn="ctr">
              <a:defRPr b="1"/>
            </a:lvl1pPr>
          </a:lstStyle>
          <a:p>
            <a:pPr lvl="0"/>
            <a:r>
              <a:rPr lang="en-US"/>
              <a:t>Click to edit Master text styles</a:t>
            </a:r>
          </a:p>
        </p:txBody>
      </p:sp>
      <p:grpSp>
        <p:nvGrpSpPr>
          <p:cNvPr id="62" name="Group 61">
            <a:extLst>
              <a:ext uri="{FF2B5EF4-FFF2-40B4-BE49-F238E27FC236}">
                <a16:creationId xmlns:a16="http://schemas.microsoft.com/office/drawing/2014/main" id="{20D86334-1276-108C-D970-839AFDEB0AE9}"/>
              </a:ext>
            </a:extLst>
          </p:cNvPr>
          <p:cNvGrpSpPr/>
          <p:nvPr userDrawn="1"/>
        </p:nvGrpSpPr>
        <p:grpSpPr>
          <a:xfrm>
            <a:off x="8997108" y="1643306"/>
            <a:ext cx="1119612" cy="1119614"/>
            <a:chOff x="7754796" y="2309388"/>
            <a:chExt cx="1119612" cy="1119614"/>
          </a:xfrm>
        </p:grpSpPr>
        <p:sp>
          <p:nvSpPr>
            <p:cNvPr id="69" name="Oval 68">
              <a:extLst>
                <a:ext uri="{FF2B5EF4-FFF2-40B4-BE49-F238E27FC236}">
                  <a16:creationId xmlns:a16="http://schemas.microsoft.com/office/drawing/2014/main" id="{C349C186-F0F3-FB06-47C9-76B413CF0767}"/>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0" name="Oval 69">
              <a:extLst>
                <a:ext uri="{FF2B5EF4-FFF2-40B4-BE49-F238E27FC236}">
                  <a16:creationId xmlns:a16="http://schemas.microsoft.com/office/drawing/2014/main" id="{D6D5AF6A-7275-75C1-4E2F-C32226BF3E97}"/>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79" name="Group 78">
            <a:extLst>
              <a:ext uri="{FF2B5EF4-FFF2-40B4-BE49-F238E27FC236}">
                <a16:creationId xmlns:a16="http://schemas.microsoft.com/office/drawing/2014/main" id="{2722338F-0FF3-2B77-8F23-4007A0865164}"/>
              </a:ext>
            </a:extLst>
          </p:cNvPr>
          <p:cNvGrpSpPr/>
          <p:nvPr userDrawn="1"/>
        </p:nvGrpSpPr>
        <p:grpSpPr>
          <a:xfrm>
            <a:off x="2075278" y="1654843"/>
            <a:ext cx="1119612" cy="1119614"/>
            <a:chOff x="7754796" y="2309388"/>
            <a:chExt cx="1119612" cy="1119614"/>
          </a:xfrm>
        </p:grpSpPr>
        <p:sp>
          <p:nvSpPr>
            <p:cNvPr id="83" name="Oval 82">
              <a:extLst>
                <a:ext uri="{FF2B5EF4-FFF2-40B4-BE49-F238E27FC236}">
                  <a16:creationId xmlns:a16="http://schemas.microsoft.com/office/drawing/2014/main" id="{150D92ED-14D8-E2EF-9EAA-E2751E321CCB}"/>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4" name="Oval 83">
              <a:extLst>
                <a:ext uri="{FF2B5EF4-FFF2-40B4-BE49-F238E27FC236}">
                  <a16:creationId xmlns:a16="http://schemas.microsoft.com/office/drawing/2014/main" id="{9F42DB88-EC7D-3C59-6BB6-201283ADD064}"/>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80" name="Group 79">
            <a:extLst>
              <a:ext uri="{FF2B5EF4-FFF2-40B4-BE49-F238E27FC236}">
                <a16:creationId xmlns:a16="http://schemas.microsoft.com/office/drawing/2014/main" id="{1F4321B3-3AF3-050E-BEDA-42EF00012FD7}"/>
              </a:ext>
            </a:extLst>
          </p:cNvPr>
          <p:cNvGrpSpPr/>
          <p:nvPr userDrawn="1"/>
        </p:nvGrpSpPr>
        <p:grpSpPr>
          <a:xfrm>
            <a:off x="5536193" y="1643306"/>
            <a:ext cx="1119612" cy="1119614"/>
            <a:chOff x="9973398" y="2309387"/>
            <a:chExt cx="1119612" cy="1119614"/>
          </a:xfrm>
        </p:grpSpPr>
        <p:sp>
          <p:nvSpPr>
            <p:cNvPr id="81" name="Oval 80">
              <a:extLst>
                <a:ext uri="{FF2B5EF4-FFF2-40B4-BE49-F238E27FC236}">
                  <a16:creationId xmlns:a16="http://schemas.microsoft.com/office/drawing/2014/main" id="{0EDF7AA4-698C-2D89-5CF5-8EA2B1B80475}"/>
                </a:ext>
              </a:extLst>
            </p:cNvPr>
            <p:cNvSpPr/>
            <p:nvPr userDrawn="1"/>
          </p:nvSpPr>
          <p:spPr>
            <a:xfrm>
              <a:off x="9973398" y="2309387"/>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2" name="Oval 81">
              <a:extLst>
                <a:ext uri="{FF2B5EF4-FFF2-40B4-BE49-F238E27FC236}">
                  <a16:creationId xmlns:a16="http://schemas.microsoft.com/office/drawing/2014/main" id="{B377D3EA-6C8B-9FD1-6707-CE92CEA1313B}"/>
                </a:ext>
              </a:extLst>
            </p:cNvPr>
            <p:cNvSpPr/>
            <p:nvPr userDrawn="1"/>
          </p:nvSpPr>
          <p:spPr>
            <a:xfrm>
              <a:off x="10081991" y="2417980"/>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91" name="Text Placeholder 28">
            <a:extLst>
              <a:ext uri="{FF2B5EF4-FFF2-40B4-BE49-F238E27FC236}">
                <a16:creationId xmlns:a16="http://schemas.microsoft.com/office/drawing/2014/main" id="{DF297032-DAE5-436C-E615-D2D377B9A586}"/>
              </a:ext>
            </a:extLst>
          </p:cNvPr>
          <p:cNvSpPr>
            <a:spLocks noGrp="1"/>
          </p:cNvSpPr>
          <p:nvPr>
            <p:ph type="body" sz="quarter" idx="19"/>
          </p:nvPr>
        </p:nvSpPr>
        <p:spPr>
          <a:xfrm>
            <a:off x="1658799" y="5020009"/>
            <a:ext cx="1952575" cy="439738"/>
          </a:xfrm>
        </p:spPr>
        <p:txBody>
          <a:bodyPr/>
          <a:lstStyle>
            <a:lvl1pPr algn="ctr">
              <a:defRPr b="1"/>
            </a:lvl1pPr>
          </a:lstStyle>
          <a:p>
            <a:pPr lvl="0"/>
            <a:r>
              <a:rPr lang="en-US"/>
              <a:t>Click to edit Master text styles</a:t>
            </a:r>
          </a:p>
        </p:txBody>
      </p:sp>
      <p:sp>
        <p:nvSpPr>
          <p:cNvPr id="92" name="Text Placeholder 28">
            <a:extLst>
              <a:ext uri="{FF2B5EF4-FFF2-40B4-BE49-F238E27FC236}">
                <a16:creationId xmlns:a16="http://schemas.microsoft.com/office/drawing/2014/main" id="{0818AA9E-5342-B61B-04A3-8956DBB870E0}"/>
              </a:ext>
            </a:extLst>
          </p:cNvPr>
          <p:cNvSpPr>
            <a:spLocks noGrp="1"/>
          </p:cNvSpPr>
          <p:nvPr>
            <p:ph type="body" sz="quarter" idx="20"/>
          </p:nvPr>
        </p:nvSpPr>
        <p:spPr>
          <a:xfrm>
            <a:off x="5119711" y="5008703"/>
            <a:ext cx="1952575" cy="439738"/>
          </a:xfrm>
        </p:spPr>
        <p:txBody>
          <a:bodyPr/>
          <a:lstStyle>
            <a:lvl1pPr algn="ctr">
              <a:defRPr b="1"/>
            </a:lvl1pPr>
          </a:lstStyle>
          <a:p>
            <a:pPr lvl="0"/>
            <a:r>
              <a:rPr lang="en-US"/>
              <a:t>Click to edit Master text styles</a:t>
            </a:r>
          </a:p>
        </p:txBody>
      </p:sp>
      <p:sp>
        <p:nvSpPr>
          <p:cNvPr id="93" name="Text Placeholder 28">
            <a:extLst>
              <a:ext uri="{FF2B5EF4-FFF2-40B4-BE49-F238E27FC236}">
                <a16:creationId xmlns:a16="http://schemas.microsoft.com/office/drawing/2014/main" id="{BDD18A37-2CC0-1EC0-F627-9ED7FC915893}"/>
              </a:ext>
            </a:extLst>
          </p:cNvPr>
          <p:cNvSpPr>
            <a:spLocks noGrp="1"/>
          </p:cNvSpPr>
          <p:nvPr>
            <p:ph type="body" sz="quarter" idx="21"/>
          </p:nvPr>
        </p:nvSpPr>
        <p:spPr>
          <a:xfrm>
            <a:off x="8580626" y="5008703"/>
            <a:ext cx="1952575" cy="439738"/>
          </a:xfrm>
        </p:spPr>
        <p:txBody>
          <a:bodyPr/>
          <a:lstStyle>
            <a:lvl1pPr algn="ctr">
              <a:defRPr b="1"/>
            </a:lvl1pPr>
          </a:lstStyle>
          <a:p>
            <a:pPr lvl="0"/>
            <a:r>
              <a:rPr lang="en-US"/>
              <a:t>Click to edit Master text styles</a:t>
            </a:r>
          </a:p>
        </p:txBody>
      </p:sp>
      <p:grpSp>
        <p:nvGrpSpPr>
          <p:cNvPr id="94" name="Group 93">
            <a:extLst>
              <a:ext uri="{FF2B5EF4-FFF2-40B4-BE49-F238E27FC236}">
                <a16:creationId xmlns:a16="http://schemas.microsoft.com/office/drawing/2014/main" id="{C61F0D6C-76C9-CECD-2DA3-326E3F9384BF}"/>
              </a:ext>
            </a:extLst>
          </p:cNvPr>
          <p:cNvGrpSpPr/>
          <p:nvPr userDrawn="1"/>
        </p:nvGrpSpPr>
        <p:grpSpPr>
          <a:xfrm>
            <a:off x="8997108" y="3720718"/>
            <a:ext cx="1119612" cy="1119614"/>
            <a:chOff x="7754796" y="2309388"/>
            <a:chExt cx="1119612" cy="1119614"/>
          </a:xfrm>
        </p:grpSpPr>
        <p:sp>
          <p:nvSpPr>
            <p:cNvPr id="95" name="Oval 94">
              <a:extLst>
                <a:ext uri="{FF2B5EF4-FFF2-40B4-BE49-F238E27FC236}">
                  <a16:creationId xmlns:a16="http://schemas.microsoft.com/office/drawing/2014/main" id="{68187415-30E1-D088-FFFE-65E44F5D6350}"/>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6" name="Oval 95">
              <a:extLst>
                <a:ext uri="{FF2B5EF4-FFF2-40B4-BE49-F238E27FC236}">
                  <a16:creationId xmlns:a16="http://schemas.microsoft.com/office/drawing/2014/main" id="{725BD171-DD16-A391-8D3F-C02DE986AA17}"/>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97" name="Group 96">
            <a:extLst>
              <a:ext uri="{FF2B5EF4-FFF2-40B4-BE49-F238E27FC236}">
                <a16:creationId xmlns:a16="http://schemas.microsoft.com/office/drawing/2014/main" id="{60A60808-1B65-5C25-FA72-4C89350C00AF}"/>
              </a:ext>
            </a:extLst>
          </p:cNvPr>
          <p:cNvGrpSpPr/>
          <p:nvPr userDrawn="1"/>
        </p:nvGrpSpPr>
        <p:grpSpPr>
          <a:xfrm>
            <a:off x="2075278" y="3732255"/>
            <a:ext cx="1119612" cy="1119614"/>
            <a:chOff x="7754796" y="2309388"/>
            <a:chExt cx="1119612" cy="1119614"/>
          </a:xfrm>
        </p:grpSpPr>
        <p:sp>
          <p:nvSpPr>
            <p:cNvPr id="98" name="Oval 97">
              <a:extLst>
                <a:ext uri="{FF2B5EF4-FFF2-40B4-BE49-F238E27FC236}">
                  <a16:creationId xmlns:a16="http://schemas.microsoft.com/office/drawing/2014/main" id="{4CA3FFD5-D390-9333-8753-FF7DCFB8D982}"/>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9" name="Oval 98">
              <a:extLst>
                <a:ext uri="{FF2B5EF4-FFF2-40B4-BE49-F238E27FC236}">
                  <a16:creationId xmlns:a16="http://schemas.microsoft.com/office/drawing/2014/main" id="{CD237495-4A2A-80D7-BF34-8E6450A6D73B}"/>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00" name="Group 99">
            <a:extLst>
              <a:ext uri="{FF2B5EF4-FFF2-40B4-BE49-F238E27FC236}">
                <a16:creationId xmlns:a16="http://schemas.microsoft.com/office/drawing/2014/main" id="{46EF157D-B801-CFA0-BF71-2E60DFCF7B7A}"/>
              </a:ext>
            </a:extLst>
          </p:cNvPr>
          <p:cNvGrpSpPr/>
          <p:nvPr userDrawn="1"/>
        </p:nvGrpSpPr>
        <p:grpSpPr>
          <a:xfrm>
            <a:off x="5536193" y="3720718"/>
            <a:ext cx="1119612" cy="1119614"/>
            <a:chOff x="9973398" y="2309387"/>
            <a:chExt cx="1119612" cy="1119614"/>
          </a:xfrm>
        </p:grpSpPr>
        <p:sp>
          <p:nvSpPr>
            <p:cNvPr id="101" name="Oval 100">
              <a:extLst>
                <a:ext uri="{FF2B5EF4-FFF2-40B4-BE49-F238E27FC236}">
                  <a16:creationId xmlns:a16="http://schemas.microsoft.com/office/drawing/2014/main" id="{500B9D86-7723-63F4-0D66-A23FB8723DD8}"/>
                </a:ext>
              </a:extLst>
            </p:cNvPr>
            <p:cNvSpPr/>
            <p:nvPr userDrawn="1"/>
          </p:nvSpPr>
          <p:spPr>
            <a:xfrm>
              <a:off x="9973398" y="2309387"/>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2" name="Oval 101">
              <a:extLst>
                <a:ext uri="{FF2B5EF4-FFF2-40B4-BE49-F238E27FC236}">
                  <a16:creationId xmlns:a16="http://schemas.microsoft.com/office/drawing/2014/main" id="{EDCA9920-BE51-139D-DEAA-43BA773484AA}"/>
                </a:ext>
              </a:extLst>
            </p:cNvPr>
            <p:cNvSpPr/>
            <p:nvPr userDrawn="1"/>
          </p:nvSpPr>
          <p:spPr>
            <a:xfrm>
              <a:off x="10081991" y="2417980"/>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7" name="Picture Placeholder 11">
            <a:extLst>
              <a:ext uri="{FF2B5EF4-FFF2-40B4-BE49-F238E27FC236}">
                <a16:creationId xmlns:a16="http://schemas.microsoft.com/office/drawing/2014/main" id="{EF037D97-7514-9398-F66B-8BDAF1AB4CF9}"/>
              </a:ext>
            </a:extLst>
          </p:cNvPr>
          <p:cNvSpPr>
            <a:spLocks noGrp="1"/>
          </p:cNvSpPr>
          <p:nvPr>
            <p:ph type="pic" sz="quarter" idx="22"/>
          </p:nvPr>
        </p:nvSpPr>
        <p:spPr>
          <a:xfrm>
            <a:off x="2183871" y="1763436"/>
            <a:ext cx="900488" cy="902428"/>
          </a:xfrm>
          <a:prstGeom prst="ellipse">
            <a:avLst/>
          </a:prstGeom>
          <a:ln>
            <a:noFill/>
          </a:ln>
        </p:spPr>
        <p:txBody>
          <a:bodyPr/>
          <a:lstStyle/>
          <a:p>
            <a:r>
              <a:rPr lang="en-US"/>
              <a:t>Click icon to add picture</a:t>
            </a:r>
            <a:endParaRPr lang="en-GB"/>
          </a:p>
        </p:txBody>
      </p:sp>
      <p:sp>
        <p:nvSpPr>
          <p:cNvPr id="28" name="Picture Placeholder 11">
            <a:extLst>
              <a:ext uri="{FF2B5EF4-FFF2-40B4-BE49-F238E27FC236}">
                <a16:creationId xmlns:a16="http://schemas.microsoft.com/office/drawing/2014/main" id="{9D42034B-77DF-69C5-E6CA-D4AE2D4FCB66}"/>
              </a:ext>
            </a:extLst>
          </p:cNvPr>
          <p:cNvSpPr>
            <a:spLocks noGrp="1"/>
          </p:cNvSpPr>
          <p:nvPr>
            <p:ph type="pic" sz="quarter" idx="23"/>
          </p:nvPr>
        </p:nvSpPr>
        <p:spPr>
          <a:xfrm>
            <a:off x="5644786" y="1747994"/>
            <a:ext cx="900488" cy="902428"/>
          </a:xfrm>
          <a:prstGeom prst="ellipse">
            <a:avLst/>
          </a:prstGeom>
          <a:ln>
            <a:noFill/>
          </a:ln>
        </p:spPr>
        <p:txBody>
          <a:bodyPr/>
          <a:lstStyle/>
          <a:p>
            <a:r>
              <a:rPr lang="en-US"/>
              <a:t>Click icon to add picture</a:t>
            </a:r>
            <a:endParaRPr lang="en-GB"/>
          </a:p>
        </p:txBody>
      </p:sp>
      <p:sp>
        <p:nvSpPr>
          <p:cNvPr id="30" name="Picture Placeholder 11">
            <a:extLst>
              <a:ext uri="{FF2B5EF4-FFF2-40B4-BE49-F238E27FC236}">
                <a16:creationId xmlns:a16="http://schemas.microsoft.com/office/drawing/2014/main" id="{5AB05645-2D98-B8F3-D448-F47B362C8A21}"/>
              </a:ext>
            </a:extLst>
          </p:cNvPr>
          <p:cNvSpPr>
            <a:spLocks noGrp="1"/>
          </p:cNvSpPr>
          <p:nvPr>
            <p:ph type="pic" sz="quarter" idx="24"/>
          </p:nvPr>
        </p:nvSpPr>
        <p:spPr>
          <a:xfrm>
            <a:off x="9105701" y="1763268"/>
            <a:ext cx="900488" cy="902428"/>
          </a:xfrm>
          <a:prstGeom prst="ellipse">
            <a:avLst/>
          </a:prstGeom>
          <a:ln>
            <a:noFill/>
          </a:ln>
        </p:spPr>
        <p:txBody>
          <a:bodyPr/>
          <a:lstStyle/>
          <a:p>
            <a:r>
              <a:rPr lang="en-US"/>
              <a:t>Click icon to add picture</a:t>
            </a:r>
            <a:endParaRPr lang="en-GB"/>
          </a:p>
        </p:txBody>
      </p:sp>
      <p:sp>
        <p:nvSpPr>
          <p:cNvPr id="31" name="Picture Placeholder 11">
            <a:extLst>
              <a:ext uri="{FF2B5EF4-FFF2-40B4-BE49-F238E27FC236}">
                <a16:creationId xmlns:a16="http://schemas.microsoft.com/office/drawing/2014/main" id="{A5F35B55-3D84-5242-4C65-B83633238489}"/>
              </a:ext>
            </a:extLst>
          </p:cNvPr>
          <p:cNvSpPr>
            <a:spLocks noGrp="1"/>
          </p:cNvSpPr>
          <p:nvPr>
            <p:ph type="pic" sz="quarter" idx="25"/>
          </p:nvPr>
        </p:nvSpPr>
        <p:spPr>
          <a:xfrm>
            <a:off x="9105701" y="3829311"/>
            <a:ext cx="900488" cy="902428"/>
          </a:xfrm>
          <a:prstGeom prst="ellipse">
            <a:avLst/>
          </a:prstGeom>
          <a:ln>
            <a:noFill/>
          </a:ln>
        </p:spPr>
        <p:txBody>
          <a:bodyPr/>
          <a:lstStyle/>
          <a:p>
            <a:r>
              <a:rPr lang="en-US"/>
              <a:t>Click icon to add picture</a:t>
            </a:r>
            <a:endParaRPr lang="en-GB"/>
          </a:p>
        </p:txBody>
      </p:sp>
      <p:sp>
        <p:nvSpPr>
          <p:cNvPr id="33" name="Picture Placeholder 11">
            <a:extLst>
              <a:ext uri="{FF2B5EF4-FFF2-40B4-BE49-F238E27FC236}">
                <a16:creationId xmlns:a16="http://schemas.microsoft.com/office/drawing/2014/main" id="{96E98346-A573-0B4C-4C81-DC00A0A1B217}"/>
              </a:ext>
            </a:extLst>
          </p:cNvPr>
          <p:cNvSpPr>
            <a:spLocks noGrp="1"/>
          </p:cNvSpPr>
          <p:nvPr>
            <p:ph type="pic" sz="quarter" idx="26"/>
          </p:nvPr>
        </p:nvSpPr>
        <p:spPr>
          <a:xfrm>
            <a:off x="5644786" y="3829311"/>
            <a:ext cx="900488" cy="902428"/>
          </a:xfrm>
          <a:prstGeom prst="ellipse">
            <a:avLst/>
          </a:prstGeom>
          <a:ln>
            <a:noFill/>
          </a:ln>
        </p:spPr>
        <p:txBody>
          <a:bodyPr/>
          <a:lstStyle/>
          <a:p>
            <a:r>
              <a:rPr lang="en-US"/>
              <a:t>Click icon to add picture</a:t>
            </a:r>
            <a:endParaRPr lang="en-GB"/>
          </a:p>
        </p:txBody>
      </p:sp>
      <p:sp>
        <p:nvSpPr>
          <p:cNvPr id="35" name="Picture Placeholder 11">
            <a:extLst>
              <a:ext uri="{FF2B5EF4-FFF2-40B4-BE49-F238E27FC236}">
                <a16:creationId xmlns:a16="http://schemas.microsoft.com/office/drawing/2014/main" id="{4C1E9154-A7A1-9342-D55B-CF2A657FDF98}"/>
              </a:ext>
            </a:extLst>
          </p:cNvPr>
          <p:cNvSpPr>
            <a:spLocks noGrp="1"/>
          </p:cNvSpPr>
          <p:nvPr>
            <p:ph type="pic" sz="quarter" idx="27"/>
          </p:nvPr>
        </p:nvSpPr>
        <p:spPr>
          <a:xfrm>
            <a:off x="2181933" y="3852324"/>
            <a:ext cx="900488" cy="902428"/>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28093042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_Green - layout 12">
    <p:bg>
      <p:bgPr>
        <a:solidFill>
          <a:srgbClr val="407EC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lvl1pPr>
              <a:defRPr>
                <a:solidFill>
                  <a:schemeClr val="bg1"/>
                </a:solidFill>
              </a:defRPr>
            </a:lvl1p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658799" y="2942597"/>
            <a:ext cx="1952575" cy="439738"/>
          </a:xfrm>
        </p:spPr>
        <p:txBody>
          <a:bodyPr/>
          <a:lstStyle>
            <a:lvl1pPr algn="ctr">
              <a:defRPr b="1">
                <a:solidFill>
                  <a:schemeClr val="bg1"/>
                </a:solidFill>
              </a:defRPr>
            </a:lvl1pPr>
          </a:lstStyle>
          <a:p>
            <a:pPr lvl="0"/>
            <a:r>
              <a:rPr lang="en-US"/>
              <a:t>Click to edit Master text styles</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5119711" y="2931291"/>
            <a:ext cx="1952575" cy="439738"/>
          </a:xfrm>
        </p:spPr>
        <p:txBody>
          <a:bodyPr/>
          <a:lstStyle>
            <a:lvl1pPr algn="ctr">
              <a:defRPr b="1">
                <a:solidFill>
                  <a:schemeClr val="bg1"/>
                </a:solidFill>
              </a:defRPr>
            </a:lvl1pPr>
          </a:lstStyle>
          <a:p>
            <a:pPr lvl="0"/>
            <a:r>
              <a:rPr lang="en-US"/>
              <a:t>Click to edit Master text styles</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580626" y="2931291"/>
            <a:ext cx="1952575" cy="439738"/>
          </a:xfrm>
        </p:spPr>
        <p:txBody>
          <a:bodyPr/>
          <a:lstStyle>
            <a:lvl1pPr algn="ctr">
              <a:defRPr b="1">
                <a:solidFill>
                  <a:schemeClr val="bg1"/>
                </a:solidFill>
              </a:defRPr>
            </a:lvl1pPr>
          </a:lstStyle>
          <a:p>
            <a:pPr lvl="0"/>
            <a:r>
              <a:rPr lang="en-US"/>
              <a:t>Click to edit Master text styles</a:t>
            </a:r>
          </a:p>
        </p:txBody>
      </p:sp>
      <p:grpSp>
        <p:nvGrpSpPr>
          <p:cNvPr id="62" name="Group 61">
            <a:extLst>
              <a:ext uri="{FF2B5EF4-FFF2-40B4-BE49-F238E27FC236}">
                <a16:creationId xmlns:a16="http://schemas.microsoft.com/office/drawing/2014/main" id="{20D86334-1276-108C-D970-839AFDEB0AE9}"/>
              </a:ext>
            </a:extLst>
          </p:cNvPr>
          <p:cNvGrpSpPr/>
          <p:nvPr userDrawn="1"/>
        </p:nvGrpSpPr>
        <p:grpSpPr>
          <a:xfrm>
            <a:off x="8997108" y="1643306"/>
            <a:ext cx="1119612" cy="1119614"/>
            <a:chOff x="7754796" y="2309388"/>
            <a:chExt cx="1119612" cy="1119614"/>
          </a:xfrm>
        </p:grpSpPr>
        <p:sp>
          <p:nvSpPr>
            <p:cNvPr id="69" name="Oval 68">
              <a:extLst>
                <a:ext uri="{FF2B5EF4-FFF2-40B4-BE49-F238E27FC236}">
                  <a16:creationId xmlns:a16="http://schemas.microsoft.com/office/drawing/2014/main" id="{C349C186-F0F3-FB06-47C9-76B413CF0767}"/>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0" name="Oval 69">
              <a:extLst>
                <a:ext uri="{FF2B5EF4-FFF2-40B4-BE49-F238E27FC236}">
                  <a16:creationId xmlns:a16="http://schemas.microsoft.com/office/drawing/2014/main" id="{D6D5AF6A-7275-75C1-4E2F-C32226BF3E97}"/>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79" name="Group 78">
            <a:extLst>
              <a:ext uri="{FF2B5EF4-FFF2-40B4-BE49-F238E27FC236}">
                <a16:creationId xmlns:a16="http://schemas.microsoft.com/office/drawing/2014/main" id="{2722338F-0FF3-2B77-8F23-4007A0865164}"/>
              </a:ext>
            </a:extLst>
          </p:cNvPr>
          <p:cNvGrpSpPr/>
          <p:nvPr userDrawn="1"/>
        </p:nvGrpSpPr>
        <p:grpSpPr>
          <a:xfrm>
            <a:off x="2075278" y="1654843"/>
            <a:ext cx="1119612" cy="1119614"/>
            <a:chOff x="7754796" y="2309388"/>
            <a:chExt cx="1119612" cy="1119614"/>
          </a:xfrm>
        </p:grpSpPr>
        <p:sp>
          <p:nvSpPr>
            <p:cNvPr id="83" name="Oval 82">
              <a:extLst>
                <a:ext uri="{FF2B5EF4-FFF2-40B4-BE49-F238E27FC236}">
                  <a16:creationId xmlns:a16="http://schemas.microsoft.com/office/drawing/2014/main" id="{150D92ED-14D8-E2EF-9EAA-E2751E321CCB}"/>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4" name="Oval 83">
              <a:extLst>
                <a:ext uri="{FF2B5EF4-FFF2-40B4-BE49-F238E27FC236}">
                  <a16:creationId xmlns:a16="http://schemas.microsoft.com/office/drawing/2014/main" id="{9F42DB88-EC7D-3C59-6BB6-201283ADD064}"/>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80" name="Group 79">
            <a:extLst>
              <a:ext uri="{FF2B5EF4-FFF2-40B4-BE49-F238E27FC236}">
                <a16:creationId xmlns:a16="http://schemas.microsoft.com/office/drawing/2014/main" id="{1F4321B3-3AF3-050E-BEDA-42EF00012FD7}"/>
              </a:ext>
            </a:extLst>
          </p:cNvPr>
          <p:cNvGrpSpPr/>
          <p:nvPr userDrawn="1"/>
        </p:nvGrpSpPr>
        <p:grpSpPr>
          <a:xfrm>
            <a:off x="5536193" y="1643306"/>
            <a:ext cx="1119612" cy="1119614"/>
            <a:chOff x="9973398" y="2309387"/>
            <a:chExt cx="1119612" cy="1119614"/>
          </a:xfrm>
        </p:grpSpPr>
        <p:sp>
          <p:nvSpPr>
            <p:cNvPr id="81" name="Oval 80">
              <a:extLst>
                <a:ext uri="{FF2B5EF4-FFF2-40B4-BE49-F238E27FC236}">
                  <a16:creationId xmlns:a16="http://schemas.microsoft.com/office/drawing/2014/main" id="{0EDF7AA4-698C-2D89-5CF5-8EA2B1B80475}"/>
                </a:ext>
              </a:extLst>
            </p:cNvPr>
            <p:cNvSpPr/>
            <p:nvPr userDrawn="1"/>
          </p:nvSpPr>
          <p:spPr>
            <a:xfrm>
              <a:off x="9973398" y="2309387"/>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2" name="Oval 81">
              <a:extLst>
                <a:ext uri="{FF2B5EF4-FFF2-40B4-BE49-F238E27FC236}">
                  <a16:creationId xmlns:a16="http://schemas.microsoft.com/office/drawing/2014/main" id="{B377D3EA-6C8B-9FD1-6707-CE92CEA1313B}"/>
                </a:ext>
              </a:extLst>
            </p:cNvPr>
            <p:cNvSpPr/>
            <p:nvPr userDrawn="1"/>
          </p:nvSpPr>
          <p:spPr>
            <a:xfrm>
              <a:off x="10081991" y="2417980"/>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91" name="Text Placeholder 28">
            <a:extLst>
              <a:ext uri="{FF2B5EF4-FFF2-40B4-BE49-F238E27FC236}">
                <a16:creationId xmlns:a16="http://schemas.microsoft.com/office/drawing/2014/main" id="{DF297032-DAE5-436C-E615-D2D377B9A586}"/>
              </a:ext>
            </a:extLst>
          </p:cNvPr>
          <p:cNvSpPr>
            <a:spLocks noGrp="1"/>
          </p:cNvSpPr>
          <p:nvPr>
            <p:ph type="body" sz="quarter" idx="19"/>
          </p:nvPr>
        </p:nvSpPr>
        <p:spPr>
          <a:xfrm>
            <a:off x="1658799" y="5020009"/>
            <a:ext cx="1952575" cy="439738"/>
          </a:xfrm>
        </p:spPr>
        <p:txBody>
          <a:bodyPr/>
          <a:lstStyle>
            <a:lvl1pPr algn="ctr">
              <a:defRPr b="1">
                <a:solidFill>
                  <a:schemeClr val="bg1"/>
                </a:solidFill>
              </a:defRPr>
            </a:lvl1pPr>
          </a:lstStyle>
          <a:p>
            <a:pPr lvl="0"/>
            <a:r>
              <a:rPr lang="en-US"/>
              <a:t>Click to edit Master text styles</a:t>
            </a:r>
          </a:p>
        </p:txBody>
      </p:sp>
      <p:sp>
        <p:nvSpPr>
          <p:cNvPr id="92" name="Text Placeholder 28">
            <a:extLst>
              <a:ext uri="{FF2B5EF4-FFF2-40B4-BE49-F238E27FC236}">
                <a16:creationId xmlns:a16="http://schemas.microsoft.com/office/drawing/2014/main" id="{0818AA9E-5342-B61B-04A3-8956DBB870E0}"/>
              </a:ext>
            </a:extLst>
          </p:cNvPr>
          <p:cNvSpPr>
            <a:spLocks noGrp="1"/>
          </p:cNvSpPr>
          <p:nvPr>
            <p:ph type="body" sz="quarter" idx="20"/>
          </p:nvPr>
        </p:nvSpPr>
        <p:spPr>
          <a:xfrm>
            <a:off x="5119711" y="5008703"/>
            <a:ext cx="1952575" cy="439738"/>
          </a:xfrm>
        </p:spPr>
        <p:txBody>
          <a:bodyPr/>
          <a:lstStyle>
            <a:lvl1pPr algn="ctr">
              <a:defRPr b="1">
                <a:solidFill>
                  <a:schemeClr val="bg1"/>
                </a:solidFill>
              </a:defRPr>
            </a:lvl1pPr>
          </a:lstStyle>
          <a:p>
            <a:pPr lvl="0"/>
            <a:r>
              <a:rPr lang="en-US"/>
              <a:t>Click to edit Master text styles</a:t>
            </a:r>
          </a:p>
        </p:txBody>
      </p:sp>
      <p:sp>
        <p:nvSpPr>
          <p:cNvPr id="93" name="Text Placeholder 28">
            <a:extLst>
              <a:ext uri="{FF2B5EF4-FFF2-40B4-BE49-F238E27FC236}">
                <a16:creationId xmlns:a16="http://schemas.microsoft.com/office/drawing/2014/main" id="{BDD18A37-2CC0-1EC0-F627-9ED7FC915893}"/>
              </a:ext>
            </a:extLst>
          </p:cNvPr>
          <p:cNvSpPr>
            <a:spLocks noGrp="1"/>
          </p:cNvSpPr>
          <p:nvPr>
            <p:ph type="body" sz="quarter" idx="21"/>
          </p:nvPr>
        </p:nvSpPr>
        <p:spPr>
          <a:xfrm>
            <a:off x="8580626" y="5008703"/>
            <a:ext cx="1952575" cy="439738"/>
          </a:xfrm>
        </p:spPr>
        <p:txBody>
          <a:bodyPr/>
          <a:lstStyle>
            <a:lvl1pPr algn="ctr">
              <a:defRPr b="1">
                <a:solidFill>
                  <a:schemeClr val="bg1"/>
                </a:solidFill>
              </a:defRPr>
            </a:lvl1pPr>
          </a:lstStyle>
          <a:p>
            <a:pPr lvl="0"/>
            <a:r>
              <a:rPr lang="en-US"/>
              <a:t>Click to edit Master text styles</a:t>
            </a:r>
          </a:p>
        </p:txBody>
      </p:sp>
      <p:grpSp>
        <p:nvGrpSpPr>
          <p:cNvPr id="94" name="Group 93">
            <a:extLst>
              <a:ext uri="{FF2B5EF4-FFF2-40B4-BE49-F238E27FC236}">
                <a16:creationId xmlns:a16="http://schemas.microsoft.com/office/drawing/2014/main" id="{C61F0D6C-76C9-CECD-2DA3-326E3F9384BF}"/>
              </a:ext>
            </a:extLst>
          </p:cNvPr>
          <p:cNvGrpSpPr/>
          <p:nvPr userDrawn="1"/>
        </p:nvGrpSpPr>
        <p:grpSpPr>
          <a:xfrm>
            <a:off x="8997108" y="3720718"/>
            <a:ext cx="1119612" cy="1119614"/>
            <a:chOff x="7754796" y="2309388"/>
            <a:chExt cx="1119612" cy="1119614"/>
          </a:xfrm>
        </p:grpSpPr>
        <p:sp>
          <p:nvSpPr>
            <p:cNvPr id="95" name="Oval 94">
              <a:extLst>
                <a:ext uri="{FF2B5EF4-FFF2-40B4-BE49-F238E27FC236}">
                  <a16:creationId xmlns:a16="http://schemas.microsoft.com/office/drawing/2014/main" id="{68187415-30E1-D088-FFFE-65E44F5D6350}"/>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6" name="Oval 95">
              <a:extLst>
                <a:ext uri="{FF2B5EF4-FFF2-40B4-BE49-F238E27FC236}">
                  <a16:creationId xmlns:a16="http://schemas.microsoft.com/office/drawing/2014/main" id="{725BD171-DD16-A391-8D3F-C02DE986AA17}"/>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97" name="Group 96">
            <a:extLst>
              <a:ext uri="{FF2B5EF4-FFF2-40B4-BE49-F238E27FC236}">
                <a16:creationId xmlns:a16="http://schemas.microsoft.com/office/drawing/2014/main" id="{60A60808-1B65-5C25-FA72-4C89350C00AF}"/>
              </a:ext>
            </a:extLst>
          </p:cNvPr>
          <p:cNvGrpSpPr/>
          <p:nvPr userDrawn="1"/>
        </p:nvGrpSpPr>
        <p:grpSpPr>
          <a:xfrm>
            <a:off x="2075278" y="3732255"/>
            <a:ext cx="1119612" cy="1119614"/>
            <a:chOff x="7754796" y="2309388"/>
            <a:chExt cx="1119612" cy="1119614"/>
          </a:xfrm>
        </p:grpSpPr>
        <p:sp>
          <p:nvSpPr>
            <p:cNvPr id="98" name="Oval 97">
              <a:extLst>
                <a:ext uri="{FF2B5EF4-FFF2-40B4-BE49-F238E27FC236}">
                  <a16:creationId xmlns:a16="http://schemas.microsoft.com/office/drawing/2014/main" id="{4CA3FFD5-D390-9333-8753-FF7DCFB8D982}"/>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9" name="Oval 98">
              <a:extLst>
                <a:ext uri="{FF2B5EF4-FFF2-40B4-BE49-F238E27FC236}">
                  <a16:creationId xmlns:a16="http://schemas.microsoft.com/office/drawing/2014/main" id="{CD237495-4A2A-80D7-BF34-8E6450A6D73B}"/>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00" name="Group 99">
            <a:extLst>
              <a:ext uri="{FF2B5EF4-FFF2-40B4-BE49-F238E27FC236}">
                <a16:creationId xmlns:a16="http://schemas.microsoft.com/office/drawing/2014/main" id="{46EF157D-B801-CFA0-BF71-2E60DFCF7B7A}"/>
              </a:ext>
            </a:extLst>
          </p:cNvPr>
          <p:cNvGrpSpPr/>
          <p:nvPr userDrawn="1"/>
        </p:nvGrpSpPr>
        <p:grpSpPr>
          <a:xfrm>
            <a:off x="5536193" y="3720718"/>
            <a:ext cx="1119612" cy="1119614"/>
            <a:chOff x="9973398" y="2309387"/>
            <a:chExt cx="1119612" cy="1119614"/>
          </a:xfrm>
        </p:grpSpPr>
        <p:sp>
          <p:nvSpPr>
            <p:cNvPr id="101" name="Oval 100">
              <a:extLst>
                <a:ext uri="{FF2B5EF4-FFF2-40B4-BE49-F238E27FC236}">
                  <a16:creationId xmlns:a16="http://schemas.microsoft.com/office/drawing/2014/main" id="{500B9D86-7723-63F4-0D66-A23FB8723DD8}"/>
                </a:ext>
              </a:extLst>
            </p:cNvPr>
            <p:cNvSpPr/>
            <p:nvPr userDrawn="1"/>
          </p:nvSpPr>
          <p:spPr>
            <a:xfrm>
              <a:off x="9973398" y="2309387"/>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2" name="Oval 101">
              <a:extLst>
                <a:ext uri="{FF2B5EF4-FFF2-40B4-BE49-F238E27FC236}">
                  <a16:creationId xmlns:a16="http://schemas.microsoft.com/office/drawing/2014/main" id="{EDCA9920-BE51-139D-DEAA-43BA773484AA}"/>
                </a:ext>
              </a:extLst>
            </p:cNvPr>
            <p:cNvSpPr/>
            <p:nvPr userDrawn="1"/>
          </p:nvSpPr>
          <p:spPr>
            <a:xfrm>
              <a:off x="10081991" y="2417980"/>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27" name="Graphic 26">
            <a:extLst>
              <a:ext uri="{FF2B5EF4-FFF2-40B4-BE49-F238E27FC236}">
                <a16:creationId xmlns:a16="http://schemas.microsoft.com/office/drawing/2014/main" id="{529D4014-A645-2F47-3620-E0485936232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
        <p:nvSpPr>
          <p:cNvPr id="28" name="Picture Placeholder 11">
            <a:extLst>
              <a:ext uri="{FF2B5EF4-FFF2-40B4-BE49-F238E27FC236}">
                <a16:creationId xmlns:a16="http://schemas.microsoft.com/office/drawing/2014/main" id="{57001FF8-F745-58EF-5EC3-1DE84A1F552A}"/>
              </a:ext>
            </a:extLst>
          </p:cNvPr>
          <p:cNvSpPr>
            <a:spLocks noGrp="1"/>
          </p:cNvSpPr>
          <p:nvPr>
            <p:ph type="pic" sz="quarter" idx="22"/>
          </p:nvPr>
        </p:nvSpPr>
        <p:spPr>
          <a:xfrm>
            <a:off x="2183871" y="1763436"/>
            <a:ext cx="900488" cy="902428"/>
          </a:xfrm>
          <a:prstGeom prst="ellipse">
            <a:avLst/>
          </a:prstGeom>
          <a:ln>
            <a:noFill/>
          </a:ln>
        </p:spPr>
        <p:txBody>
          <a:bodyPr/>
          <a:lstStyle/>
          <a:p>
            <a:r>
              <a:rPr lang="en-US"/>
              <a:t>Click icon to add picture</a:t>
            </a:r>
            <a:endParaRPr lang="en-GB"/>
          </a:p>
        </p:txBody>
      </p:sp>
      <p:sp>
        <p:nvSpPr>
          <p:cNvPr id="30" name="Picture Placeholder 11">
            <a:extLst>
              <a:ext uri="{FF2B5EF4-FFF2-40B4-BE49-F238E27FC236}">
                <a16:creationId xmlns:a16="http://schemas.microsoft.com/office/drawing/2014/main" id="{00AC5070-2408-81F2-4FAF-1FBE2BF77E65}"/>
              </a:ext>
            </a:extLst>
          </p:cNvPr>
          <p:cNvSpPr>
            <a:spLocks noGrp="1"/>
          </p:cNvSpPr>
          <p:nvPr>
            <p:ph type="pic" sz="quarter" idx="23"/>
          </p:nvPr>
        </p:nvSpPr>
        <p:spPr>
          <a:xfrm>
            <a:off x="5644786" y="1747994"/>
            <a:ext cx="900488" cy="902428"/>
          </a:xfrm>
          <a:prstGeom prst="ellipse">
            <a:avLst/>
          </a:prstGeom>
          <a:ln>
            <a:noFill/>
          </a:ln>
        </p:spPr>
        <p:txBody>
          <a:bodyPr/>
          <a:lstStyle/>
          <a:p>
            <a:r>
              <a:rPr lang="en-US"/>
              <a:t>Click icon to add picture</a:t>
            </a:r>
            <a:endParaRPr lang="en-GB"/>
          </a:p>
        </p:txBody>
      </p:sp>
      <p:sp>
        <p:nvSpPr>
          <p:cNvPr id="31" name="Picture Placeholder 11">
            <a:extLst>
              <a:ext uri="{FF2B5EF4-FFF2-40B4-BE49-F238E27FC236}">
                <a16:creationId xmlns:a16="http://schemas.microsoft.com/office/drawing/2014/main" id="{2BE9FC69-24B8-DA6A-65F4-F8A3BCBB3D60}"/>
              </a:ext>
            </a:extLst>
          </p:cNvPr>
          <p:cNvSpPr>
            <a:spLocks noGrp="1"/>
          </p:cNvSpPr>
          <p:nvPr>
            <p:ph type="pic" sz="quarter" idx="24"/>
          </p:nvPr>
        </p:nvSpPr>
        <p:spPr>
          <a:xfrm>
            <a:off x="9105701" y="1763268"/>
            <a:ext cx="900488" cy="902428"/>
          </a:xfrm>
          <a:prstGeom prst="ellipse">
            <a:avLst/>
          </a:prstGeom>
          <a:ln>
            <a:noFill/>
          </a:ln>
        </p:spPr>
        <p:txBody>
          <a:bodyPr/>
          <a:lstStyle/>
          <a:p>
            <a:r>
              <a:rPr lang="en-US"/>
              <a:t>Click icon to add picture</a:t>
            </a:r>
            <a:endParaRPr lang="en-GB"/>
          </a:p>
        </p:txBody>
      </p:sp>
      <p:sp>
        <p:nvSpPr>
          <p:cNvPr id="33" name="Picture Placeholder 11">
            <a:extLst>
              <a:ext uri="{FF2B5EF4-FFF2-40B4-BE49-F238E27FC236}">
                <a16:creationId xmlns:a16="http://schemas.microsoft.com/office/drawing/2014/main" id="{1C1973EC-7DA2-0C4D-69C5-4114C48E91DF}"/>
              </a:ext>
            </a:extLst>
          </p:cNvPr>
          <p:cNvSpPr>
            <a:spLocks noGrp="1"/>
          </p:cNvSpPr>
          <p:nvPr>
            <p:ph type="pic" sz="quarter" idx="25"/>
          </p:nvPr>
        </p:nvSpPr>
        <p:spPr>
          <a:xfrm>
            <a:off x="9105701" y="3829311"/>
            <a:ext cx="900488" cy="902428"/>
          </a:xfrm>
          <a:prstGeom prst="ellipse">
            <a:avLst/>
          </a:prstGeom>
          <a:ln>
            <a:noFill/>
          </a:ln>
        </p:spPr>
        <p:txBody>
          <a:bodyPr/>
          <a:lstStyle/>
          <a:p>
            <a:r>
              <a:rPr lang="en-US"/>
              <a:t>Click icon to add picture</a:t>
            </a:r>
            <a:endParaRPr lang="en-GB"/>
          </a:p>
        </p:txBody>
      </p:sp>
      <p:sp>
        <p:nvSpPr>
          <p:cNvPr id="35" name="Picture Placeholder 11">
            <a:extLst>
              <a:ext uri="{FF2B5EF4-FFF2-40B4-BE49-F238E27FC236}">
                <a16:creationId xmlns:a16="http://schemas.microsoft.com/office/drawing/2014/main" id="{33D800A8-7559-5D48-15EB-A7818EA963A0}"/>
              </a:ext>
            </a:extLst>
          </p:cNvPr>
          <p:cNvSpPr>
            <a:spLocks noGrp="1"/>
          </p:cNvSpPr>
          <p:nvPr>
            <p:ph type="pic" sz="quarter" idx="26"/>
          </p:nvPr>
        </p:nvSpPr>
        <p:spPr>
          <a:xfrm>
            <a:off x="5644786" y="3829311"/>
            <a:ext cx="900488" cy="902428"/>
          </a:xfrm>
          <a:prstGeom prst="ellipse">
            <a:avLst/>
          </a:prstGeom>
          <a:ln>
            <a:noFill/>
          </a:ln>
        </p:spPr>
        <p:txBody>
          <a:bodyPr/>
          <a:lstStyle/>
          <a:p>
            <a:r>
              <a:rPr lang="en-US"/>
              <a:t>Click icon to add picture</a:t>
            </a:r>
            <a:endParaRPr lang="en-GB"/>
          </a:p>
        </p:txBody>
      </p:sp>
      <p:sp>
        <p:nvSpPr>
          <p:cNvPr id="36" name="Picture Placeholder 11">
            <a:extLst>
              <a:ext uri="{FF2B5EF4-FFF2-40B4-BE49-F238E27FC236}">
                <a16:creationId xmlns:a16="http://schemas.microsoft.com/office/drawing/2014/main" id="{91D92B69-A324-E7DF-D344-06E2BE3D982B}"/>
              </a:ext>
            </a:extLst>
          </p:cNvPr>
          <p:cNvSpPr>
            <a:spLocks noGrp="1"/>
          </p:cNvSpPr>
          <p:nvPr>
            <p:ph type="pic" sz="quarter" idx="27"/>
          </p:nvPr>
        </p:nvSpPr>
        <p:spPr>
          <a:xfrm>
            <a:off x="2181933" y="3852324"/>
            <a:ext cx="900488" cy="902428"/>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219206086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Blue - layout 1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7617405" y="2645002"/>
            <a:ext cx="393897" cy="393897"/>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Shape 8">
            <a:extLst>
              <a:ext uri="{FF2B5EF4-FFF2-40B4-BE49-F238E27FC236}">
                <a16:creationId xmlns:a16="http://schemas.microsoft.com/office/drawing/2014/main" id="{70B41920-C2DE-4A53-B656-BB5C6172B403}"/>
              </a:ext>
            </a:extLst>
          </p:cNvPr>
          <p:cNvSpPr/>
          <p:nvPr/>
        </p:nvSpPr>
        <p:spPr>
          <a:xfrm>
            <a:off x="760571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5757D5B-6463-4569-A89F-7AE4F44E7831}"/>
              </a:ext>
            </a:extLst>
          </p:cNvPr>
          <p:cNvSpPr/>
          <p:nvPr/>
        </p:nvSpPr>
        <p:spPr>
          <a:xfrm>
            <a:off x="779880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2562574-EAB0-4AEE-86AF-FB49E118B06C}"/>
              </a:ext>
            </a:extLst>
          </p:cNvPr>
          <p:cNvSpPr/>
          <p:nvPr/>
        </p:nvSpPr>
        <p:spPr>
          <a:xfrm>
            <a:off x="770140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sp>
        <p:nvSpPr>
          <p:cNvPr id="20" name="Oval 19">
            <a:extLst>
              <a:ext uri="{FF2B5EF4-FFF2-40B4-BE49-F238E27FC236}">
                <a16:creationId xmlns:a16="http://schemas.microsoft.com/office/drawing/2014/main" id="{2BB4B4E1-4EC2-4252-B48C-52D36093DB45}"/>
              </a:ext>
            </a:extLst>
          </p:cNvPr>
          <p:cNvSpPr/>
          <p:nvPr userDrawn="1"/>
        </p:nvSpPr>
        <p:spPr>
          <a:xfrm>
            <a:off x="4180695" y="2645002"/>
            <a:ext cx="393897" cy="393897"/>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Freeform: Shape 4">
            <a:extLst>
              <a:ext uri="{FF2B5EF4-FFF2-40B4-BE49-F238E27FC236}">
                <a16:creationId xmlns:a16="http://schemas.microsoft.com/office/drawing/2014/main" id="{2CF5D45B-3754-453D-9595-4E87FAC39A2E}"/>
              </a:ext>
            </a:extLst>
          </p:cNvPr>
          <p:cNvSpPr/>
          <p:nvPr/>
        </p:nvSpPr>
        <p:spPr>
          <a:xfrm>
            <a:off x="416900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C1AF2B98-6837-4751-9AB5-4238F8B510F8}"/>
              </a:ext>
            </a:extLst>
          </p:cNvPr>
          <p:cNvSpPr/>
          <p:nvPr/>
        </p:nvSpPr>
        <p:spPr>
          <a:xfrm>
            <a:off x="436209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21A0C7FA-CA5C-461B-9C46-D0ADD88835F4}"/>
              </a:ext>
            </a:extLst>
          </p:cNvPr>
          <p:cNvSpPr/>
          <p:nvPr/>
        </p:nvSpPr>
        <p:spPr>
          <a:xfrm>
            <a:off x="426469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a:off x="3436711" y="2841951"/>
            <a:ext cx="7322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4586286" y="284721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6873420" y="284721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8022997" y="284195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440090" y="3834839"/>
            <a:ext cx="2438400" cy="439738"/>
          </a:xfrm>
        </p:spPr>
        <p:txBody>
          <a:bodyPr/>
          <a:lstStyle>
            <a:lvl1pPr algn="ctr">
              <a:defRPr b="1"/>
            </a:lvl1pPr>
          </a:lstStyle>
          <a:p>
            <a:pPr lvl="0"/>
            <a:r>
              <a:rPr lang="en-US"/>
              <a:t>Click to edit Master text styles</a:t>
            </a:r>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1440090"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4876801" y="3834839"/>
            <a:ext cx="2438400" cy="439738"/>
          </a:xfrm>
        </p:spPr>
        <p:txBody>
          <a:bodyPr/>
          <a:lstStyle>
            <a:lvl1pPr algn="ctr">
              <a:defRPr b="1"/>
            </a:lvl1pPr>
          </a:lstStyle>
          <a:p>
            <a:pPr lvl="0"/>
            <a:r>
              <a:rPr lang="en-US"/>
              <a:t>Click to edit Master text styles</a:t>
            </a:r>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4876801"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313512" y="3834839"/>
            <a:ext cx="2438400" cy="439738"/>
          </a:xfrm>
        </p:spPr>
        <p:txBody>
          <a:bodyPr/>
          <a:lstStyle>
            <a:lvl1pPr algn="ctr">
              <a:defRPr b="1"/>
            </a:lvl1pPr>
          </a:lstStyle>
          <a:p>
            <a:pPr lvl="0"/>
            <a:r>
              <a:rPr lang="en-US"/>
              <a:t>Click to edit Master text styles</a:t>
            </a:r>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8313512"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28" name="Text Placeholder 17">
            <a:extLst>
              <a:ext uri="{FF2B5EF4-FFF2-40B4-BE49-F238E27FC236}">
                <a16:creationId xmlns:a16="http://schemas.microsoft.com/office/drawing/2014/main" id="{39119405-DFAF-4CEC-814C-37DA5B2C0522}"/>
              </a:ext>
            </a:extLst>
          </p:cNvPr>
          <p:cNvSpPr>
            <a:spLocks noGrp="1"/>
          </p:cNvSpPr>
          <p:nvPr userDrawn="1">
            <p:ph type="body" sz="quarter" idx="18"/>
          </p:nvPr>
        </p:nvSpPr>
        <p:spPr>
          <a:xfrm>
            <a:off x="695325" y="1340282"/>
            <a:ext cx="10801350" cy="301171"/>
          </a:xfrm>
        </p:spPr>
        <p:txBody>
          <a:bodyPr/>
          <a:lstStyle/>
          <a:p>
            <a:pPr lvl="0"/>
            <a:r>
              <a:rPr lang="en-US"/>
              <a:t>Click to edit Master text styles</a:t>
            </a:r>
          </a:p>
        </p:txBody>
      </p:sp>
      <p:sp>
        <p:nvSpPr>
          <p:cNvPr id="22" name="Oval 21">
            <a:extLst>
              <a:ext uri="{FF2B5EF4-FFF2-40B4-BE49-F238E27FC236}">
                <a16:creationId xmlns:a16="http://schemas.microsoft.com/office/drawing/2014/main" id="{658F9578-5E40-4087-B955-A27867BB78B3}"/>
              </a:ext>
            </a:extLst>
          </p:cNvPr>
          <p:cNvSpPr/>
          <p:nvPr userDrawn="1"/>
        </p:nvSpPr>
        <p:spPr>
          <a:xfrm>
            <a:off x="2032676" y="2215337"/>
            <a:ext cx="1253229" cy="1253229"/>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6" name="Group 25">
            <a:extLst>
              <a:ext uri="{FF2B5EF4-FFF2-40B4-BE49-F238E27FC236}">
                <a16:creationId xmlns:a16="http://schemas.microsoft.com/office/drawing/2014/main" id="{8F10E61D-F64D-43DA-934A-A3059225F8D6}"/>
              </a:ext>
            </a:extLst>
          </p:cNvPr>
          <p:cNvGrpSpPr/>
          <p:nvPr userDrawn="1"/>
        </p:nvGrpSpPr>
        <p:grpSpPr>
          <a:xfrm>
            <a:off x="5318173" y="2059287"/>
            <a:ext cx="1554842" cy="1554842"/>
            <a:chOff x="5680075" y="368300"/>
            <a:chExt cx="6121400" cy="6121400"/>
          </a:xfrm>
        </p:grpSpPr>
        <p:sp>
          <p:nvSpPr>
            <p:cNvPr id="30" name="Oval 29">
              <a:extLst>
                <a:ext uri="{FF2B5EF4-FFF2-40B4-BE49-F238E27FC236}">
                  <a16:creationId xmlns:a16="http://schemas.microsoft.com/office/drawing/2014/main" id="{03313058-5FB3-4441-97F1-11FEECDC15B2}"/>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Oval 35">
              <a:extLst>
                <a:ext uri="{FF2B5EF4-FFF2-40B4-BE49-F238E27FC236}">
                  <a16:creationId xmlns:a16="http://schemas.microsoft.com/office/drawing/2014/main" id="{B9191FDF-E007-4300-9C00-108C1D4FE467}"/>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7" name="Group 36">
            <a:extLst>
              <a:ext uri="{FF2B5EF4-FFF2-40B4-BE49-F238E27FC236}">
                <a16:creationId xmlns:a16="http://schemas.microsoft.com/office/drawing/2014/main" id="{AC4688F5-56F1-443E-A4F5-2FBDDF6EEE85}"/>
              </a:ext>
            </a:extLst>
          </p:cNvPr>
          <p:cNvGrpSpPr/>
          <p:nvPr userDrawn="1"/>
        </p:nvGrpSpPr>
        <p:grpSpPr>
          <a:xfrm>
            <a:off x="8755291" y="2068260"/>
            <a:ext cx="1554842" cy="1554842"/>
            <a:chOff x="5680075" y="368300"/>
            <a:chExt cx="6121400" cy="6121400"/>
          </a:xfrm>
        </p:grpSpPr>
        <p:sp>
          <p:nvSpPr>
            <p:cNvPr id="38" name="Oval 37">
              <a:extLst>
                <a:ext uri="{FF2B5EF4-FFF2-40B4-BE49-F238E27FC236}">
                  <a16:creationId xmlns:a16="http://schemas.microsoft.com/office/drawing/2014/main" id="{D598AC9E-6AA2-4BAB-AAA6-F39928BF7516}"/>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Oval 38">
              <a:extLst>
                <a:ext uri="{FF2B5EF4-FFF2-40B4-BE49-F238E27FC236}">
                  <a16:creationId xmlns:a16="http://schemas.microsoft.com/office/drawing/2014/main" id="{6392CF92-D541-4272-93CF-331FF2A7456A}"/>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40" name="Picture Placeholder 11">
            <a:extLst>
              <a:ext uri="{FF2B5EF4-FFF2-40B4-BE49-F238E27FC236}">
                <a16:creationId xmlns:a16="http://schemas.microsoft.com/office/drawing/2014/main" id="{0080ADF9-4408-FF38-45C4-2892D0B83B50}"/>
              </a:ext>
            </a:extLst>
          </p:cNvPr>
          <p:cNvSpPr>
            <a:spLocks noGrp="1"/>
          </p:cNvSpPr>
          <p:nvPr>
            <p:ph type="pic" sz="quarter" idx="21"/>
          </p:nvPr>
        </p:nvSpPr>
        <p:spPr>
          <a:xfrm>
            <a:off x="2032271" y="2210094"/>
            <a:ext cx="1253229" cy="1255929"/>
          </a:xfrm>
          <a:prstGeom prst="ellipse">
            <a:avLst/>
          </a:prstGeom>
          <a:ln>
            <a:noFill/>
          </a:ln>
        </p:spPr>
        <p:txBody>
          <a:bodyPr/>
          <a:lstStyle/>
          <a:p>
            <a:r>
              <a:rPr lang="en-US"/>
              <a:t>Click icon to add picture</a:t>
            </a:r>
            <a:endParaRPr lang="en-GB"/>
          </a:p>
        </p:txBody>
      </p:sp>
      <p:sp>
        <p:nvSpPr>
          <p:cNvPr id="41" name="Picture Placeholder 11">
            <a:extLst>
              <a:ext uri="{FF2B5EF4-FFF2-40B4-BE49-F238E27FC236}">
                <a16:creationId xmlns:a16="http://schemas.microsoft.com/office/drawing/2014/main" id="{05609553-8A9E-AA5C-764B-2274DA38D5A9}"/>
              </a:ext>
            </a:extLst>
          </p:cNvPr>
          <p:cNvSpPr>
            <a:spLocks noGrp="1"/>
          </p:cNvSpPr>
          <p:nvPr>
            <p:ph type="pic" sz="quarter" idx="22"/>
          </p:nvPr>
        </p:nvSpPr>
        <p:spPr>
          <a:xfrm>
            <a:off x="5468979" y="2199681"/>
            <a:ext cx="1253229" cy="1255929"/>
          </a:xfrm>
          <a:prstGeom prst="ellipse">
            <a:avLst/>
          </a:prstGeom>
          <a:ln>
            <a:noFill/>
          </a:ln>
        </p:spPr>
        <p:txBody>
          <a:bodyPr/>
          <a:lstStyle/>
          <a:p>
            <a:r>
              <a:rPr lang="en-US"/>
              <a:t>Click icon to add picture</a:t>
            </a:r>
            <a:endParaRPr lang="en-GB"/>
          </a:p>
        </p:txBody>
      </p:sp>
      <p:sp>
        <p:nvSpPr>
          <p:cNvPr id="42" name="Picture Placeholder 11">
            <a:extLst>
              <a:ext uri="{FF2B5EF4-FFF2-40B4-BE49-F238E27FC236}">
                <a16:creationId xmlns:a16="http://schemas.microsoft.com/office/drawing/2014/main" id="{2AA6414E-BFBE-9577-E1F7-8E965C21DBCC}"/>
              </a:ext>
            </a:extLst>
          </p:cNvPr>
          <p:cNvSpPr>
            <a:spLocks noGrp="1"/>
          </p:cNvSpPr>
          <p:nvPr>
            <p:ph type="pic" sz="quarter" idx="23"/>
          </p:nvPr>
        </p:nvSpPr>
        <p:spPr>
          <a:xfrm>
            <a:off x="8905283" y="2219067"/>
            <a:ext cx="1253229" cy="1255929"/>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42573113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Blue - layout 15">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695324" y="3812353"/>
            <a:ext cx="1952575" cy="439738"/>
          </a:xfrm>
        </p:spPr>
        <p:txBody>
          <a:bodyPr/>
          <a:lstStyle>
            <a:lvl1pPr algn="ctr">
              <a:defRPr b="1"/>
            </a:lvl1pPr>
          </a:lstStyle>
          <a:p>
            <a:pPr lvl="0"/>
            <a:r>
              <a:rPr lang="en-US"/>
              <a:t>Click to edit Master text styles</a:t>
            </a:r>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695324"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626538" y="3812353"/>
            <a:ext cx="1952575" cy="439738"/>
          </a:xfrm>
        </p:spPr>
        <p:txBody>
          <a:bodyPr/>
          <a:lstStyle>
            <a:lvl1pPr algn="ctr">
              <a:defRPr b="1"/>
            </a:lvl1pPr>
          </a:lstStyle>
          <a:p>
            <a:pPr lvl="0"/>
            <a:r>
              <a:rPr lang="en-US"/>
              <a:t>Click to edit Master text styles</a:t>
            </a:r>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626538"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612886" y="3812353"/>
            <a:ext cx="1952575" cy="439738"/>
          </a:xfrm>
        </p:spPr>
        <p:txBody>
          <a:bodyPr/>
          <a:lstStyle>
            <a:lvl1pPr algn="ctr">
              <a:defRPr b="1"/>
            </a:lvl1pPr>
          </a:lstStyle>
          <a:p>
            <a:pPr lvl="0"/>
            <a:r>
              <a:rPr lang="en-US"/>
              <a:t>Click to edit Master text styles</a:t>
            </a:r>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612886"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20" name="Oval 19">
            <a:extLst>
              <a:ext uri="{FF2B5EF4-FFF2-40B4-BE49-F238E27FC236}">
                <a16:creationId xmlns:a16="http://schemas.microsoft.com/office/drawing/2014/main" id="{2BB4B4E1-4EC2-4252-B48C-52D36093DB45}"/>
              </a:ext>
            </a:extLst>
          </p:cNvPr>
          <p:cNvSpPr/>
          <p:nvPr userDrawn="1"/>
        </p:nvSpPr>
        <p:spPr>
          <a:xfrm>
            <a:off x="2938511"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DE75A5DE-527D-4570-B368-7F34C8152C44}"/>
              </a:ext>
            </a:extLst>
          </p:cNvPr>
          <p:cNvSpPr/>
          <p:nvPr/>
        </p:nvSpPr>
        <p:spPr>
          <a:xfrm>
            <a:off x="29283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CEE92AC-8E01-495A-A8E3-3E0373C59F35}"/>
              </a:ext>
            </a:extLst>
          </p:cNvPr>
          <p:cNvSpPr/>
          <p:nvPr/>
        </p:nvSpPr>
        <p:spPr>
          <a:xfrm>
            <a:off x="30961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B83E92C-40EE-4E32-ACDB-6C83B0E41474}"/>
              </a:ext>
            </a:extLst>
          </p:cNvPr>
          <p:cNvSpPr/>
          <p:nvPr/>
        </p:nvSpPr>
        <p:spPr>
          <a:xfrm>
            <a:off x="30115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89043" y="2901002"/>
            <a:ext cx="636327"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3290951" y="290100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5278369" y="290557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6274321" y="290100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8911205" y="2698055"/>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E74FEEC7-CF3A-4161-9CF5-DF272B5FFC7F}"/>
              </a:ext>
            </a:extLst>
          </p:cNvPr>
          <p:cNvSpPr/>
          <p:nvPr/>
        </p:nvSpPr>
        <p:spPr>
          <a:xfrm>
            <a:off x="8901042" y="2687892"/>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C3F7EB0-6A18-41C4-A127-45BD7C0173D2}"/>
              </a:ext>
            </a:extLst>
          </p:cNvPr>
          <p:cNvSpPr/>
          <p:nvPr/>
        </p:nvSpPr>
        <p:spPr>
          <a:xfrm>
            <a:off x="9068833" y="2784034"/>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E4FF137-5842-4358-9C7D-EBE27AF2CB7D}"/>
              </a:ext>
            </a:extLst>
          </p:cNvPr>
          <p:cNvSpPr/>
          <p:nvPr/>
        </p:nvSpPr>
        <p:spPr>
          <a:xfrm>
            <a:off x="8984197" y="2856764"/>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p:nvPr userDrawn="1"/>
        </p:nvCxnSpPr>
        <p:spPr>
          <a:xfrm>
            <a:off x="8264715" y="2873764"/>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p:nvPr userDrawn="1"/>
        </p:nvCxnSpPr>
        <p:spPr>
          <a:xfrm>
            <a:off x="9263646" y="2869194"/>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599233" y="3812353"/>
            <a:ext cx="1952575" cy="439738"/>
          </a:xfrm>
        </p:spPr>
        <p:txBody>
          <a:bodyPr/>
          <a:lstStyle>
            <a:lvl1pPr algn="ctr">
              <a:defRPr b="1"/>
            </a:lvl1pPr>
          </a:lstStyle>
          <a:p>
            <a:pPr lvl="0"/>
            <a:r>
              <a:rPr lang="en-US"/>
              <a:t>Click to edit Master text styles</a:t>
            </a:r>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599233"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p>
        </p:txBody>
      </p:sp>
      <p:sp>
        <p:nvSpPr>
          <p:cNvPr id="36" name="Oval 35">
            <a:extLst>
              <a:ext uri="{FF2B5EF4-FFF2-40B4-BE49-F238E27FC236}">
                <a16:creationId xmlns:a16="http://schemas.microsoft.com/office/drawing/2014/main" id="{78644090-6851-48A4-B973-F49EBE50236B}"/>
              </a:ext>
            </a:extLst>
          </p:cNvPr>
          <p:cNvSpPr/>
          <p:nvPr userDrawn="1"/>
        </p:nvSpPr>
        <p:spPr>
          <a:xfrm>
            <a:off x="5924856" y="2731867"/>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Freeform: Shape 36">
            <a:extLst>
              <a:ext uri="{FF2B5EF4-FFF2-40B4-BE49-F238E27FC236}">
                <a16:creationId xmlns:a16="http://schemas.microsoft.com/office/drawing/2014/main" id="{79393A53-B7E2-4692-9502-8FC2D6747163}"/>
              </a:ext>
            </a:extLst>
          </p:cNvPr>
          <p:cNvSpPr/>
          <p:nvPr userDrawn="1"/>
        </p:nvSpPr>
        <p:spPr>
          <a:xfrm>
            <a:off x="5914693" y="2721704"/>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F02A638-5C9B-4C8E-ACE3-520EFBC6DFFB}"/>
              </a:ext>
            </a:extLst>
          </p:cNvPr>
          <p:cNvSpPr/>
          <p:nvPr userDrawn="1"/>
        </p:nvSpPr>
        <p:spPr>
          <a:xfrm>
            <a:off x="6082484" y="2817846"/>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FE40951-EE26-4BB1-9C45-9EE8105EC9C0}"/>
              </a:ext>
            </a:extLst>
          </p:cNvPr>
          <p:cNvSpPr/>
          <p:nvPr userDrawn="1"/>
        </p:nvSpPr>
        <p:spPr>
          <a:xfrm>
            <a:off x="5997848" y="2890576"/>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grpSp>
        <p:nvGrpSpPr>
          <p:cNvPr id="40" name="Group 39">
            <a:extLst>
              <a:ext uri="{FF2B5EF4-FFF2-40B4-BE49-F238E27FC236}">
                <a16:creationId xmlns:a16="http://schemas.microsoft.com/office/drawing/2014/main" id="{19C5FB67-8571-4A57-BA95-4338B2AA183E}"/>
              </a:ext>
            </a:extLst>
          </p:cNvPr>
          <p:cNvGrpSpPr/>
          <p:nvPr userDrawn="1"/>
        </p:nvGrpSpPr>
        <p:grpSpPr>
          <a:xfrm>
            <a:off x="940934" y="2225458"/>
            <a:ext cx="1351088" cy="1351089"/>
            <a:chOff x="5680075" y="368300"/>
            <a:chExt cx="6121400" cy="6121400"/>
          </a:xfrm>
        </p:grpSpPr>
        <p:sp>
          <p:nvSpPr>
            <p:cNvPr id="41" name="Oval 40">
              <a:extLst>
                <a:ext uri="{FF2B5EF4-FFF2-40B4-BE49-F238E27FC236}">
                  <a16:creationId xmlns:a16="http://schemas.microsoft.com/office/drawing/2014/main" id="{81C57F44-3D30-4390-BC30-CC824201BBF4}"/>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Oval 41">
              <a:extLst>
                <a:ext uri="{FF2B5EF4-FFF2-40B4-BE49-F238E27FC236}">
                  <a16:creationId xmlns:a16="http://schemas.microsoft.com/office/drawing/2014/main" id="{9FFBB79A-25EF-44D7-85D9-72C555CA9D3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3" name="Group 42">
            <a:extLst>
              <a:ext uri="{FF2B5EF4-FFF2-40B4-BE49-F238E27FC236}">
                <a16:creationId xmlns:a16="http://schemas.microsoft.com/office/drawing/2014/main" id="{24763564-B5BE-4570-A6AC-09A6A5F4E9F1}"/>
              </a:ext>
            </a:extLst>
          </p:cNvPr>
          <p:cNvGrpSpPr/>
          <p:nvPr userDrawn="1"/>
        </p:nvGrpSpPr>
        <p:grpSpPr>
          <a:xfrm>
            <a:off x="3977038" y="2244371"/>
            <a:ext cx="1351088" cy="1351089"/>
            <a:chOff x="5680075" y="368300"/>
            <a:chExt cx="6121400" cy="6121400"/>
          </a:xfrm>
        </p:grpSpPr>
        <p:sp>
          <p:nvSpPr>
            <p:cNvPr id="44" name="Oval 43">
              <a:extLst>
                <a:ext uri="{FF2B5EF4-FFF2-40B4-BE49-F238E27FC236}">
                  <a16:creationId xmlns:a16="http://schemas.microsoft.com/office/drawing/2014/main" id="{DA6D6DAE-8B20-4B90-B474-AB9E1B8091B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5" name="Oval 44">
              <a:extLst>
                <a:ext uri="{FF2B5EF4-FFF2-40B4-BE49-F238E27FC236}">
                  <a16:creationId xmlns:a16="http://schemas.microsoft.com/office/drawing/2014/main" id="{F7474F0A-D53F-4760-BC1D-B34DE49D39FB}"/>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6" name="Group 45">
            <a:extLst>
              <a:ext uri="{FF2B5EF4-FFF2-40B4-BE49-F238E27FC236}">
                <a16:creationId xmlns:a16="http://schemas.microsoft.com/office/drawing/2014/main" id="{4D8CF4EA-F5F7-4EFA-A2F6-D17B15D769A5}"/>
              </a:ext>
            </a:extLst>
          </p:cNvPr>
          <p:cNvGrpSpPr/>
          <p:nvPr userDrawn="1"/>
        </p:nvGrpSpPr>
        <p:grpSpPr>
          <a:xfrm>
            <a:off x="6962247" y="2225528"/>
            <a:ext cx="1351088" cy="1351089"/>
            <a:chOff x="5680075" y="368300"/>
            <a:chExt cx="6121400" cy="6121400"/>
          </a:xfrm>
        </p:grpSpPr>
        <p:sp>
          <p:nvSpPr>
            <p:cNvPr id="48" name="Oval 47">
              <a:extLst>
                <a:ext uri="{FF2B5EF4-FFF2-40B4-BE49-F238E27FC236}">
                  <a16:creationId xmlns:a16="http://schemas.microsoft.com/office/drawing/2014/main" id="{07A7C638-FCB8-446B-90F0-7117D5364A5D}"/>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3" name="Oval 52">
              <a:extLst>
                <a:ext uri="{FF2B5EF4-FFF2-40B4-BE49-F238E27FC236}">
                  <a16:creationId xmlns:a16="http://schemas.microsoft.com/office/drawing/2014/main" id="{BB52356D-2C34-4D99-B711-DC7373C698A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5" name="Group 54">
            <a:extLst>
              <a:ext uri="{FF2B5EF4-FFF2-40B4-BE49-F238E27FC236}">
                <a16:creationId xmlns:a16="http://schemas.microsoft.com/office/drawing/2014/main" id="{AF28CAD3-D0A6-49FE-94C9-74B96AA964C7}"/>
              </a:ext>
            </a:extLst>
          </p:cNvPr>
          <p:cNvGrpSpPr/>
          <p:nvPr userDrawn="1"/>
        </p:nvGrpSpPr>
        <p:grpSpPr>
          <a:xfrm>
            <a:off x="9899978" y="2225458"/>
            <a:ext cx="1351088" cy="1351089"/>
            <a:chOff x="5680075" y="368300"/>
            <a:chExt cx="6121400" cy="6121400"/>
          </a:xfrm>
        </p:grpSpPr>
        <p:sp>
          <p:nvSpPr>
            <p:cNvPr id="56" name="Oval 55">
              <a:extLst>
                <a:ext uri="{FF2B5EF4-FFF2-40B4-BE49-F238E27FC236}">
                  <a16:creationId xmlns:a16="http://schemas.microsoft.com/office/drawing/2014/main" id="{4B2B7FA2-7673-4E00-BBC2-2E799E1D71C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1B1892FD-F153-4988-8E7D-1F25AE09E83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58" name="Picture Placeholder 11">
            <a:extLst>
              <a:ext uri="{FF2B5EF4-FFF2-40B4-BE49-F238E27FC236}">
                <a16:creationId xmlns:a16="http://schemas.microsoft.com/office/drawing/2014/main" id="{FC1096B8-1EDF-C2D7-FA8E-F8D55855BC70}"/>
              </a:ext>
            </a:extLst>
          </p:cNvPr>
          <p:cNvSpPr>
            <a:spLocks noGrp="1"/>
          </p:cNvSpPr>
          <p:nvPr>
            <p:ph type="pic" sz="quarter" idx="21"/>
          </p:nvPr>
        </p:nvSpPr>
        <p:spPr>
          <a:xfrm>
            <a:off x="1071978" y="2348888"/>
            <a:ext cx="1089000" cy="1091346"/>
          </a:xfrm>
          <a:prstGeom prst="ellipse">
            <a:avLst/>
          </a:prstGeom>
          <a:ln>
            <a:noFill/>
          </a:ln>
        </p:spPr>
        <p:txBody>
          <a:bodyPr/>
          <a:lstStyle/>
          <a:p>
            <a:r>
              <a:rPr lang="en-US"/>
              <a:t>Click icon to add picture</a:t>
            </a:r>
            <a:endParaRPr lang="en-GB"/>
          </a:p>
        </p:txBody>
      </p:sp>
      <p:sp>
        <p:nvSpPr>
          <p:cNvPr id="59" name="Picture Placeholder 11">
            <a:extLst>
              <a:ext uri="{FF2B5EF4-FFF2-40B4-BE49-F238E27FC236}">
                <a16:creationId xmlns:a16="http://schemas.microsoft.com/office/drawing/2014/main" id="{E2728097-C106-338E-22E9-CA04F89A2686}"/>
              </a:ext>
            </a:extLst>
          </p:cNvPr>
          <p:cNvSpPr>
            <a:spLocks noGrp="1"/>
          </p:cNvSpPr>
          <p:nvPr>
            <p:ph type="pic" sz="quarter" idx="22"/>
          </p:nvPr>
        </p:nvSpPr>
        <p:spPr>
          <a:xfrm>
            <a:off x="4106032" y="2363393"/>
            <a:ext cx="1089000" cy="1091346"/>
          </a:xfrm>
          <a:prstGeom prst="ellipse">
            <a:avLst/>
          </a:prstGeom>
          <a:ln>
            <a:noFill/>
          </a:ln>
        </p:spPr>
        <p:txBody>
          <a:bodyPr/>
          <a:lstStyle/>
          <a:p>
            <a:r>
              <a:rPr lang="en-US"/>
              <a:t>Click icon to add picture</a:t>
            </a:r>
            <a:endParaRPr lang="en-GB"/>
          </a:p>
        </p:txBody>
      </p:sp>
      <p:sp>
        <p:nvSpPr>
          <p:cNvPr id="60" name="Picture Placeholder 11">
            <a:extLst>
              <a:ext uri="{FF2B5EF4-FFF2-40B4-BE49-F238E27FC236}">
                <a16:creationId xmlns:a16="http://schemas.microsoft.com/office/drawing/2014/main" id="{81651F20-A8C3-7C17-E8E6-90D2B3D7C399}"/>
              </a:ext>
            </a:extLst>
          </p:cNvPr>
          <p:cNvSpPr>
            <a:spLocks noGrp="1"/>
          </p:cNvSpPr>
          <p:nvPr>
            <p:ph type="pic" sz="quarter" idx="23"/>
          </p:nvPr>
        </p:nvSpPr>
        <p:spPr>
          <a:xfrm>
            <a:off x="7098520" y="2351671"/>
            <a:ext cx="1089000" cy="1091346"/>
          </a:xfrm>
          <a:prstGeom prst="ellipse">
            <a:avLst/>
          </a:prstGeom>
          <a:ln>
            <a:noFill/>
          </a:ln>
        </p:spPr>
        <p:txBody>
          <a:bodyPr/>
          <a:lstStyle/>
          <a:p>
            <a:r>
              <a:rPr lang="en-US"/>
              <a:t>Click icon to add picture</a:t>
            </a:r>
            <a:endParaRPr lang="en-GB"/>
          </a:p>
        </p:txBody>
      </p:sp>
      <p:sp>
        <p:nvSpPr>
          <p:cNvPr id="61" name="Picture Placeholder 11">
            <a:extLst>
              <a:ext uri="{FF2B5EF4-FFF2-40B4-BE49-F238E27FC236}">
                <a16:creationId xmlns:a16="http://schemas.microsoft.com/office/drawing/2014/main" id="{4740DDEE-25C5-3280-9BD6-8FCDAD1AC76A}"/>
              </a:ext>
            </a:extLst>
          </p:cNvPr>
          <p:cNvSpPr>
            <a:spLocks noGrp="1"/>
          </p:cNvSpPr>
          <p:nvPr>
            <p:ph type="pic" sz="quarter" idx="24"/>
          </p:nvPr>
        </p:nvSpPr>
        <p:spPr>
          <a:xfrm>
            <a:off x="10040422" y="2367471"/>
            <a:ext cx="1089000" cy="1091346"/>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32597691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lue - layout 16">
    <p:bg>
      <p:bgPr>
        <a:solidFill>
          <a:schemeClr val="bg1"/>
        </a:solidFill>
        <a:effectLst/>
      </p:bgPr>
    </p:bg>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2BB4B4E1-4EC2-4252-B48C-52D36093DB45}"/>
              </a:ext>
            </a:extLst>
          </p:cNvPr>
          <p:cNvSpPr/>
          <p:nvPr userDrawn="1"/>
        </p:nvSpPr>
        <p:spPr>
          <a:xfrm>
            <a:off x="2605198"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Freeform: Shape 3">
            <a:extLst>
              <a:ext uri="{FF2B5EF4-FFF2-40B4-BE49-F238E27FC236}">
                <a16:creationId xmlns:a16="http://schemas.microsoft.com/office/drawing/2014/main" id="{9FDA78CC-3F52-48D3-8E63-AF5F6C5AA1A8}"/>
              </a:ext>
            </a:extLst>
          </p:cNvPr>
          <p:cNvSpPr/>
          <p:nvPr/>
        </p:nvSpPr>
        <p:spPr>
          <a:xfrm>
            <a:off x="2595035"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3419F3DE-2901-4EAD-BF69-BCB8D163A9FD}"/>
              </a:ext>
            </a:extLst>
          </p:cNvPr>
          <p:cNvSpPr/>
          <p:nvPr/>
        </p:nvSpPr>
        <p:spPr>
          <a:xfrm>
            <a:off x="2762826"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BD30DCDE-9167-4300-9A35-8048A0444851}"/>
              </a:ext>
            </a:extLst>
          </p:cNvPr>
          <p:cNvSpPr/>
          <p:nvPr/>
        </p:nvSpPr>
        <p:spPr>
          <a:xfrm>
            <a:off x="2678190"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18602" y="2901002"/>
            <a:ext cx="376434"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a:cxnSpLocks/>
          </p:cNvCxnSpPr>
          <p:nvPr userDrawn="1"/>
        </p:nvCxnSpPr>
        <p:spPr>
          <a:xfrm>
            <a:off x="2957638" y="2901002"/>
            <a:ext cx="359954"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682509" y="3812352"/>
            <a:ext cx="1952575" cy="439738"/>
          </a:xfrm>
        </p:spPr>
        <p:txBody>
          <a:bodyPr/>
          <a:lstStyle>
            <a:lvl1pPr algn="ctr">
              <a:defRPr b="1"/>
            </a:lvl1pPr>
          </a:lstStyle>
          <a:p>
            <a:pPr lvl="0"/>
            <a:r>
              <a:rPr lang="en-US"/>
              <a:t>Click to edit Master text styles</a:t>
            </a:r>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682509"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2901111" y="3812352"/>
            <a:ext cx="1952575" cy="439738"/>
          </a:xfrm>
        </p:spPr>
        <p:txBody>
          <a:bodyPr/>
          <a:lstStyle>
            <a:lvl1pPr algn="ctr">
              <a:defRPr b="1"/>
            </a:lvl1pPr>
          </a:lstStyle>
          <a:p>
            <a:pPr lvl="0"/>
            <a:r>
              <a:rPr lang="en-US"/>
              <a:t>Click to edit Master text styles</a:t>
            </a:r>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2901111"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5119712" y="3812352"/>
            <a:ext cx="1952575" cy="439738"/>
          </a:xfrm>
        </p:spPr>
        <p:txBody>
          <a:bodyPr/>
          <a:lstStyle>
            <a:lvl1pPr algn="ctr">
              <a:defRPr b="1"/>
            </a:lvl1pPr>
          </a:lstStyle>
          <a:p>
            <a:pPr lvl="0"/>
            <a:r>
              <a:rPr lang="en-US"/>
              <a:t>Click to edit Master text styles</a:t>
            </a:r>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5119712"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14" name="Oval 13">
            <a:extLst>
              <a:ext uri="{FF2B5EF4-FFF2-40B4-BE49-F238E27FC236}">
                <a16:creationId xmlns:a16="http://schemas.microsoft.com/office/drawing/2014/main" id="{1C7AE589-3472-4680-BC5B-9B3D59CD7C35}"/>
              </a:ext>
            </a:extLst>
          </p:cNvPr>
          <p:cNvSpPr/>
          <p:nvPr userDrawn="1"/>
        </p:nvSpPr>
        <p:spPr>
          <a:xfrm>
            <a:off x="4838954"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1746C148-A02B-4DDA-9178-B2916A4F4EB3}"/>
              </a:ext>
            </a:extLst>
          </p:cNvPr>
          <p:cNvSpPr/>
          <p:nvPr/>
        </p:nvSpPr>
        <p:spPr>
          <a:xfrm>
            <a:off x="4828791"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7A1B9EAC-9359-422F-AD76-8C9F16C909A3}"/>
              </a:ext>
            </a:extLst>
          </p:cNvPr>
          <p:cNvSpPr/>
          <p:nvPr/>
        </p:nvSpPr>
        <p:spPr>
          <a:xfrm>
            <a:off x="4996582"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F8B7C66-B79A-4CBE-98E4-46F67C051E30}"/>
              </a:ext>
            </a:extLst>
          </p:cNvPr>
          <p:cNvSpPr/>
          <p:nvPr/>
        </p:nvSpPr>
        <p:spPr>
          <a:xfrm>
            <a:off x="4911946"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5" name="Straight Connector 24">
            <a:extLst>
              <a:ext uri="{FF2B5EF4-FFF2-40B4-BE49-F238E27FC236}">
                <a16:creationId xmlns:a16="http://schemas.microsoft.com/office/drawing/2014/main" id="{2CD0B527-FE23-4D40-B71B-D737151B0AA8}"/>
              </a:ext>
            </a:extLst>
          </p:cNvPr>
          <p:cNvCxnSpPr>
            <a:cxnSpLocks/>
          </p:cNvCxnSpPr>
          <p:nvPr userDrawn="1"/>
        </p:nvCxnSpPr>
        <p:spPr>
          <a:xfrm>
            <a:off x="4437204" y="2901003"/>
            <a:ext cx="391588" cy="456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a:cxnSpLocks/>
          </p:cNvCxnSpPr>
          <p:nvPr userDrawn="1"/>
        </p:nvCxnSpPr>
        <p:spPr>
          <a:xfrm>
            <a:off x="5191395" y="2901002"/>
            <a:ext cx="344799"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7022711"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80488951-D7C6-49DD-B37C-D282E829FCC3}"/>
              </a:ext>
            </a:extLst>
          </p:cNvPr>
          <p:cNvSpPr/>
          <p:nvPr/>
        </p:nvSpPr>
        <p:spPr>
          <a:xfrm>
            <a:off x="70125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0F62B59-7D50-4324-ACAF-781C4670D682}"/>
              </a:ext>
            </a:extLst>
          </p:cNvPr>
          <p:cNvSpPr/>
          <p:nvPr/>
        </p:nvSpPr>
        <p:spPr>
          <a:xfrm>
            <a:off x="71803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9F4829B1-EDE8-41B7-A8C4-5AD2E4B98EE3}"/>
              </a:ext>
            </a:extLst>
          </p:cNvPr>
          <p:cNvSpPr/>
          <p:nvPr/>
        </p:nvSpPr>
        <p:spPr>
          <a:xfrm>
            <a:off x="70957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a:cxnSpLocks/>
          </p:cNvCxnSpPr>
          <p:nvPr userDrawn="1"/>
        </p:nvCxnSpPr>
        <p:spPr>
          <a:xfrm flipV="1">
            <a:off x="6655806" y="2901002"/>
            <a:ext cx="356743"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a:cxnSpLocks/>
          </p:cNvCxnSpPr>
          <p:nvPr userDrawn="1"/>
        </p:nvCxnSpPr>
        <p:spPr>
          <a:xfrm>
            <a:off x="7375151" y="2901002"/>
            <a:ext cx="379645"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7338314" y="3812352"/>
            <a:ext cx="1952575" cy="439738"/>
          </a:xfrm>
        </p:spPr>
        <p:txBody>
          <a:bodyPr/>
          <a:lstStyle>
            <a:lvl1pPr algn="ctr">
              <a:defRPr b="1"/>
            </a:lvl1pPr>
          </a:lstStyle>
          <a:p>
            <a:pPr lvl="0"/>
            <a:r>
              <a:rPr lang="en-US"/>
              <a:t>Click to edit Master text styles</a:t>
            </a:r>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7338314"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p>
        </p:txBody>
      </p:sp>
      <p:sp>
        <p:nvSpPr>
          <p:cNvPr id="42" name="Text Placeholder 28">
            <a:extLst>
              <a:ext uri="{FF2B5EF4-FFF2-40B4-BE49-F238E27FC236}">
                <a16:creationId xmlns:a16="http://schemas.microsoft.com/office/drawing/2014/main" id="{5C0FD4A3-7F90-481D-AE92-DEF9A420025F}"/>
              </a:ext>
            </a:extLst>
          </p:cNvPr>
          <p:cNvSpPr>
            <a:spLocks noGrp="1"/>
          </p:cNvSpPr>
          <p:nvPr userDrawn="1">
            <p:ph type="body" sz="quarter" idx="19"/>
          </p:nvPr>
        </p:nvSpPr>
        <p:spPr>
          <a:xfrm>
            <a:off x="9556917" y="3812352"/>
            <a:ext cx="1952575" cy="439738"/>
          </a:xfrm>
        </p:spPr>
        <p:txBody>
          <a:bodyPr/>
          <a:lstStyle>
            <a:lvl1pPr algn="ctr">
              <a:defRPr b="1"/>
            </a:lvl1pPr>
          </a:lstStyle>
          <a:p>
            <a:pPr lvl="0"/>
            <a:r>
              <a:rPr lang="en-US"/>
              <a:t>Click to edit Master text styles</a:t>
            </a:r>
          </a:p>
        </p:txBody>
      </p:sp>
      <p:sp>
        <p:nvSpPr>
          <p:cNvPr id="53" name="Text Placeholder 30">
            <a:extLst>
              <a:ext uri="{FF2B5EF4-FFF2-40B4-BE49-F238E27FC236}">
                <a16:creationId xmlns:a16="http://schemas.microsoft.com/office/drawing/2014/main" id="{4029C044-C143-4004-A99D-F8F820745BE3}"/>
              </a:ext>
            </a:extLst>
          </p:cNvPr>
          <p:cNvSpPr>
            <a:spLocks noGrp="1"/>
          </p:cNvSpPr>
          <p:nvPr userDrawn="1">
            <p:ph type="body" sz="quarter" idx="20"/>
          </p:nvPr>
        </p:nvSpPr>
        <p:spPr>
          <a:xfrm>
            <a:off x="9556917"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63" name="Oval 62">
            <a:extLst>
              <a:ext uri="{FF2B5EF4-FFF2-40B4-BE49-F238E27FC236}">
                <a16:creationId xmlns:a16="http://schemas.microsoft.com/office/drawing/2014/main" id="{A08B357F-6BAD-4974-8DC8-60221EE21BFD}"/>
              </a:ext>
            </a:extLst>
          </p:cNvPr>
          <p:cNvSpPr/>
          <p:nvPr userDrawn="1"/>
        </p:nvSpPr>
        <p:spPr>
          <a:xfrm>
            <a:off x="9247845"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Freeform: Shape 21">
            <a:extLst>
              <a:ext uri="{FF2B5EF4-FFF2-40B4-BE49-F238E27FC236}">
                <a16:creationId xmlns:a16="http://schemas.microsoft.com/office/drawing/2014/main" id="{13EE53EB-BBD5-4EA5-B64D-69FFF68A57A4}"/>
              </a:ext>
            </a:extLst>
          </p:cNvPr>
          <p:cNvSpPr/>
          <p:nvPr/>
        </p:nvSpPr>
        <p:spPr>
          <a:xfrm>
            <a:off x="9237682"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2124C7C-70EE-41EE-A897-B9D2A172AD06}"/>
              </a:ext>
            </a:extLst>
          </p:cNvPr>
          <p:cNvSpPr/>
          <p:nvPr/>
        </p:nvSpPr>
        <p:spPr>
          <a:xfrm>
            <a:off x="9405473"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1FD365CD-EB67-461D-B421-63A8A5A80A24}"/>
              </a:ext>
            </a:extLst>
          </p:cNvPr>
          <p:cNvSpPr/>
          <p:nvPr/>
        </p:nvSpPr>
        <p:spPr>
          <a:xfrm>
            <a:off x="9320837"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65" name="Straight Connector 64">
            <a:extLst>
              <a:ext uri="{FF2B5EF4-FFF2-40B4-BE49-F238E27FC236}">
                <a16:creationId xmlns:a16="http://schemas.microsoft.com/office/drawing/2014/main" id="{B7F05EEF-747D-4B94-9DF2-044A7C3918BB}"/>
              </a:ext>
            </a:extLst>
          </p:cNvPr>
          <p:cNvCxnSpPr>
            <a:cxnSpLocks/>
          </p:cNvCxnSpPr>
          <p:nvPr userDrawn="1"/>
        </p:nvCxnSpPr>
        <p:spPr>
          <a:xfrm flipV="1">
            <a:off x="8880940" y="2901002"/>
            <a:ext cx="356743"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D4D1558C-425C-4367-B26F-C0B7442229F4}"/>
              </a:ext>
            </a:extLst>
          </p:cNvPr>
          <p:cNvCxnSpPr>
            <a:cxnSpLocks/>
          </p:cNvCxnSpPr>
          <p:nvPr userDrawn="1"/>
        </p:nvCxnSpPr>
        <p:spPr>
          <a:xfrm>
            <a:off x="9600285" y="2901002"/>
            <a:ext cx="379645" cy="1"/>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38" name="Group 37">
            <a:extLst>
              <a:ext uri="{FF2B5EF4-FFF2-40B4-BE49-F238E27FC236}">
                <a16:creationId xmlns:a16="http://schemas.microsoft.com/office/drawing/2014/main" id="{E0AEF834-0D33-4492-8D0D-061CA8D30E54}"/>
              </a:ext>
            </a:extLst>
          </p:cNvPr>
          <p:cNvGrpSpPr/>
          <p:nvPr userDrawn="1"/>
        </p:nvGrpSpPr>
        <p:grpSpPr>
          <a:xfrm>
            <a:off x="1098990" y="2341196"/>
            <a:ext cx="1119612" cy="1119614"/>
            <a:chOff x="5680075" y="368300"/>
            <a:chExt cx="6121400" cy="6121400"/>
          </a:xfrm>
        </p:grpSpPr>
        <p:sp>
          <p:nvSpPr>
            <p:cNvPr id="39" name="Oval 38">
              <a:extLst>
                <a:ext uri="{FF2B5EF4-FFF2-40B4-BE49-F238E27FC236}">
                  <a16:creationId xmlns:a16="http://schemas.microsoft.com/office/drawing/2014/main" id="{020E6EF6-9EA4-41E6-8D3C-163CF0B746E0}"/>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Oval 39">
              <a:extLst>
                <a:ext uri="{FF2B5EF4-FFF2-40B4-BE49-F238E27FC236}">
                  <a16:creationId xmlns:a16="http://schemas.microsoft.com/office/drawing/2014/main" id="{5D0F5ABB-4C44-40C1-B51D-8E3BF76BF33B}"/>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1" name="Group 40">
            <a:extLst>
              <a:ext uri="{FF2B5EF4-FFF2-40B4-BE49-F238E27FC236}">
                <a16:creationId xmlns:a16="http://schemas.microsoft.com/office/drawing/2014/main" id="{E843F372-C646-4BD5-A592-052C10A62075}"/>
              </a:ext>
            </a:extLst>
          </p:cNvPr>
          <p:cNvGrpSpPr/>
          <p:nvPr userDrawn="1"/>
        </p:nvGrpSpPr>
        <p:grpSpPr>
          <a:xfrm>
            <a:off x="3317592" y="2341196"/>
            <a:ext cx="1119612" cy="1119614"/>
            <a:chOff x="5680075" y="368300"/>
            <a:chExt cx="6121400" cy="6121400"/>
          </a:xfrm>
        </p:grpSpPr>
        <p:sp>
          <p:nvSpPr>
            <p:cNvPr id="43" name="Oval 42">
              <a:extLst>
                <a:ext uri="{FF2B5EF4-FFF2-40B4-BE49-F238E27FC236}">
                  <a16:creationId xmlns:a16="http://schemas.microsoft.com/office/drawing/2014/main" id="{B16117CB-B1A7-4C8A-8B17-376EE89D7E75}"/>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Oval 43">
              <a:extLst>
                <a:ext uri="{FF2B5EF4-FFF2-40B4-BE49-F238E27FC236}">
                  <a16:creationId xmlns:a16="http://schemas.microsoft.com/office/drawing/2014/main" id="{299309D2-8ACA-4B66-AC25-3B20CB02AEB5}"/>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5" name="Group 44">
            <a:extLst>
              <a:ext uri="{FF2B5EF4-FFF2-40B4-BE49-F238E27FC236}">
                <a16:creationId xmlns:a16="http://schemas.microsoft.com/office/drawing/2014/main" id="{8E09CCC4-3F06-4157-BC24-997D5F271157}"/>
              </a:ext>
            </a:extLst>
          </p:cNvPr>
          <p:cNvGrpSpPr/>
          <p:nvPr userDrawn="1"/>
        </p:nvGrpSpPr>
        <p:grpSpPr>
          <a:xfrm>
            <a:off x="5536194" y="2341196"/>
            <a:ext cx="1119612" cy="1119614"/>
            <a:chOff x="5680075" y="368300"/>
            <a:chExt cx="6121400" cy="6121400"/>
          </a:xfrm>
        </p:grpSpPr>
        <p:sp>
          <p:nvSpPr>
            <p:cNvPr id="46" name="Oval 45">
              <a:extLst>
                <a:ext uri="{FF2B5EF4-FFF2-40B4-BE49-F238E27FC236}">
                  <a16:creationId xmlns:a16="http://schemas.microsoft.com/office/drawing/2014/main" id="{20273B64-386C-43C3-A48D-FF7B6F41ED71}"/>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Oval 47">
              <a:extLst>
                <a:ext uri="{FF2B5EF4-FFF2-40B4-BE49-F238E27FC236}">
                  <a16:creationId xmlns:a16="http://schemas.microsoft.com/office/drawing/2014/main" id="{B37F217C-B67E-4518-A894-04E5B6E86C21}"/>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5" name="Group 54">
            <a:extLst>
              <a:ext uri="{FF2B5EF4-FFF2-40B4-BE49-F238E27FC236}">
                <a16:creationId xmlns:a16="http://schemas.microsoft.com/office/drawing/2014/main" id="{35EBC156-FBC8-4223-B660-2012B85AEB4E}"/>
              </a:ext>
            </a:extLst>
          </p:cNvPr>
          <p:cNvGrpSpPr/>
          <p:nvPr userDrawn="1"/>
        </p:nvGrpSpPr>
        <p:grpSpPr>
          <a:xfrm>
            <a:off x="7754796" y="2309388"/>
            <a:ext cx="1119612" cy="1119614"/>
            <a:chOff x="5680075" y="368300"/>
            <a:chExt cx="6121400" cy="6121400"/>
          </a:xfrm>
        </p:grpSpPr>
        <p:sp>
          <p:nvSpPr>
            <p:cNvPr id="56" name="Oval 55">
              <a:extLst>
                <a:ext uri="{FF2B5EF4-FFF2-40B4-BE49-F238E27FC236}">
                  <a16:creationId xmlns:a16="http://schemas.microsoft.com/office/drawing/2014/main" id="{E77FD34E-85C1-44A7-866A-ADF6B7057DF3}"/>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1FE697C0-750C-429E-B65D-F60BF6F3B62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8" name="Group 57">
            <a:extLst>
              <a:ext uri="{FF2B5EF4-FFF2-40B4-BE49-F238E27FC236}">
                <a16:creationId xmlns:a16="http://schemas.microsoft.com/office/drawing/2014/main" id="{2A9C1BB9-2749-40F1-8D43-084CDA22817D}"/>
              </a:ext>
            </a:extLst>
          </p:cNvPr>
          <p:cNvGrpSpPr/>
          <p:nvPr userDrawn="1"/>
        </p:nvGrpSpPr>
        <p:grpSpPr>
          <a:xfrm>
            <a:off x="9973398" y="2309387"/>
            <a:ext cx="1119612" cy="1119614"/>
            <a:chOff x="5680075" y="368300"/>
            <a:chExt cx="6121400" cy="6121400"/>
          </a:xfrm>
        </p:grpSpPr>
        <p:sp>
          <p:nvSpPr>
            <p:cNvPr id="59" name="Oval 58">
              <a:extLst>
                <a:ext uri="{FF2B5EF4-FFF2-40B4-BE49-F238E27FC236}">
                  <a16:creationId xmlns:a16="http://schemas.microsoft.com/office/drawing/2014/main" id="{21802805-1880-4780-AC6F-3478271183C4}"/>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0" name="Oval 59">
              <a:extLst>
                <a:ext uri="{FF2B5EF4-FFF2-40B4-BE49-F238E27FC236}">
                  <a16:creationId xmlns:a16="http://schemas.microsoft.com/office/drawing/2014/main" id="{1A6DD1C7-11E7-4607-87C7-4A2921342C41}"/>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61" name="Picture Placeholder 11">
            <a:extLst>
              <a:ext uri="{FF2B5EF4-FFF2-40B4-BE49-F238E27FC236}">
                <a16:creationId xmlns:a16="http://schemas.microsoft.com/office/drawing/2014/main" id="{2A408C3D-874A-F873-6992-79BC787FAB54}"/>
              </a:ext>
            </a:extLst>
          </p:cNvPr>
          <p:cNvSpPr>
            <a:spLocks noGrp="1"/>
          </p:cNvSpPr>
          <p:nvPr>
            <p:ph type="pic" sz="quarter" idx="21"/>
          </p:nvPr>
        </p:nvSpPr>
        <p:spPr>
          <a:xfrm>
            <a:off x="1216053" y="2449789"/>
            <a:ext cx="900488" cy="902428"/>
          </a:xfrm>
          <a:prstGeom prst="ellipse">
            <a:avLst/>
          </a:prstGeom>
          <a:ln>
            <a:noFill/>
          </a:ln>
        </p:spPr>
        <p:txBody>
          <a:bodyPr/>
          <a:lstStyle/>
          <a:p>
            <a:r>
              <a:rPr lang="en-US"/>
              <a:t>Click icon to add picture</a:t>
            </a:r>
            <a:endParaRPr lang="en-GB"/>
          </a:p>
        </p:txBody>
      </p:sp>
      <p:sp>
        <p:nvSpPr>
          <p:cNvPr id="62" name="Picture Placeholder 11">
            <a:extLst>
              <a:ext uri="{FF2B5EF4-FFF2-40B4-BE49-F238E27FC236}">
                <a16:creationId xmlns:a16="http://schemas.microsoft.com/office/drawing/2014/main" id="{333BAE88-C813-F545-3DD1-C45A57ED1359}"/>
              </a:ext>
            </a:extLst>
          </p:cNvPr>
          <p:cNvSpPr>
            <a:spLocks noGrp="1"/>
          </p:cNvSpPr>
          <p:nvPr>
            <p:ph type="pic" sz="quarter" idx="22"/>
          </p:nvPr>
        </p:nvSpPr>
        <p:spPr>
          <a:xfrm>
            <a:off x="3427118" y="2437358"/>
            <a:ext cx="900488" cy="902428"/>
          </a:xfrm>
          <a:prstGeom prst="ellipse">
            <a:avLst/>
          </a:prstGeom>
          <a:ln>
            <a:noFill/>
          </a:ln>
        </p:spPr>
        <p:txBody>
          <a:bodyPr/>
          <a:lstStyle/>
          <a:p>
            <a:r>
              <a:rPr lang="en-US"/>
              <a:t>Click icon to add picture</a:t>
            </a:r>
            <a:endParaRPr lang="en-GB"/>
          </a:p>
        </p:txBody>
      </p:sp>
      <p:sp>
        <p:nvSpPr>
          <p:cNvPr id="64" name="Picture Placeholder 11">
            <a:extLst>
              <a:ext uri="{FF2B5EF4-FFF2-40B4-BE49-F238E27FC236}">
                <a16:creationId xmlns:a16="http://schemas.microsoft.com/office/drawing/2014/main" id="{D8D1BB9C-2432-15C9-B946-D5506B21B542}"/>
              </a:ext>
            </a:extLst>
          </p:cNvPr>
          <p:cNvSpPr>
            <a:spLocks noGrp="1"/>
          </p:cNvSpPr>
          <p:nvPr>
            <p:ph type="pic" sz="quarter" idx="23"/>
          </p:nvPr>
        </p:nvSpPr>
        <p:spPr>
          <a:xfrm>
            <a:off x="5620830" y="2442374"/>
            <a:ext cx="900488" cy="902428"/>
          </a:xfrm>
          <a:prstGeom prst="ellipse">
            <a:avLst/>
          </a:prstGeom>
          <a:ln>
            <a:noFill/>
          </a:ln>
        </p:spPr>
        <p:txBody>
          <a:bodyPr/>
          <a:lstStyle/>
          <a:p>
            <a:r>
              <a:rPr lang="en-US"/>
              <a:t>Click icon to add picture</a:t>
            </a:r>
            <a:endParaRPr lang="en-GB"/>
          </a:p>
        </p:txBody>
      </p:sp>
      <p:sp>
        <p:nvSpPr>
          <p:cNvPr id="67" name="Picture Placeholder 11">
            <a:extLst>
              <a:ext uri="{FF2B5EF4-FFF2-40B4-BE49-F238E27FC236}">
                <a16:creationId xmlns:a16="http://schemas.microsoft.com/office/drawing/2014/main" id="{E45F9D53-B7F6-CDCC-5D12-4643343C2C2A}"/>
              </a:ext>
            </a:extLst>
          </p:cNvPr>
          <p:cNvSpPr>
            <a:spLocks noGrp="1"/>
          </p:cNvSpPr>
          <p:nvPr>
            <p:ph type="pic" sz="quarter" idx="24"/>
          </p:nvPr>
        </p:nvSpPr>
        <p:spPr>
          <a:xfrm>
            <a:off x="7869097" y="2414718"/>
            <a:ext cx="900488" cy="902428"/>
          </a:xfrm>
          <a:prstGeom prst="ellipse">
            <a:avLst/>
          </a:prstGeom>
          <a:ln>
            <a:noFill/>
          </a:ln>
        </p:spPr>
        <p:txBody>
          <a:bodyPr/>
          <a:lstStyle/>
          <a:p>
            <a:r>
              <a:rPr lang="en-US"/>
              <a:t>Click icon to add picture</a:t>
            </a:r>
            <a:endParaRPr lang="en-GB"/>
          </a:p>
        </p:txBody>
      </p:sp>
      <p:sp>
        <p:nvSpPr>
          <p:cNvPr id="68" name="Picture Placeholder 11">
            <a:extLst>
              <a:ext uri="{FF2B5EF4-FFF2-40B4-BE49-F238E27FC236}">
                <a16:creationId xmlns:a16="http://schemas.microsoft.com/office/drawing/2014/main" id="{17868DA3-7777-68B7-A537-59B6F7B301F7}"/>
              </a:ext>
            </a:extLst>
          </p:cNvPr>
          <p:cNvSpPr>
            <a:spLocks noGrp="1"/>
          </p:cNvSpPr>
          <p:nvPr>
            <p:ph type="pic" sz="quarter" idx="25"/>
          </p:nvPr>
        </p:nvSpPr>
        <p:spPr>
          <a:xfrm>
            <a:off x="10088523" y="2414718"/>
            <a:ext cx="900488" cy="902428"/>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359875473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Blue - layout 1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1056786" y="3812353"/>
            <a:ext cx="1952575" cy="439738"/>
          </a:xfrm>
        </p:spPr>
        <p:txBody>
          <a:bodyPr/>
          <a:lstStyle>
            <a:lvl1pPr algn="ctr">
              <a:defRPr b="1"/>
            </a:lvl1pPr>
          </a:lstStyle>
          <a:p>
            <a:pPr lvl="0"/>
            <a:r>
              <a:rPr lang="en-US"/>
              <a:t>Click to edit Master text styles</a:t>
            </a:r>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1056786"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765404" y="3812353"/>
            <a:ext cx="1952575" cy="439738"/>
          </a:xfrm>
        </p:spPr>
        <p:txBody>
          <a:bodyPr/>
          <a:lstStyle>
            <a:lvl1pPr algn="ctr">
              <a:defRPr b="1"/>
            </a:lvl1pPr>
          </a:lstStyle>
          <a:p>
            <a:pPr lvl="0"/>
            <a:r>
              <a:rPr lang="en-US"/>
              <a:t>Click to edit Master text styles</a:t>
            </a:r>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765404"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474023" y="3812353"/>
            <a:ext cx="1952575" cy="439738"/>
          </a:xfrm>
        </p:spPr>
        <p:txBody>
          <a:bodyPr/>
          <a:lstStyle>
            <a:lvl1pPr algn="ctr">
              <a:defRPr b="1"/>
            </a:lvl1pPr>
          </a:lstStyle>
          <a:p>
            <a:pPr lvl="0"/>
            <a:r>
              <a:rPr lang="en-US"/>
              <a:t>Click to edit Master text styles</a:t>
            </a:r>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474023"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182640" y="3812353"/>
            <a:ext cx="1952575" cy="439738"/>
          </a:xfrm>
        </p:spPr>
        <p:txBody>
          <a:bodyPr/>
          <a:lstStyle>
            <a:lvl1pPr algn="ctr">
              <a:defRPr b="1"/>
            </a:lvl1pPr>
          </a:lstStyle>
          <a:p>
            <a:pPr lvl="0"/>
            <a:r>
              <a:rPr lang="en-US"/>
              <a:t>Click to edit Master text styles</a:t>
            </a:r>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182640"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p>
        </p:txBody>
      </p:sp>
      <p:sp>
        <p:nvSpPr>
          <p:cNvPr id="54" name="Text Placeholder 6">
            <a:extLst>
              <a:ext uri="{FF2B5EF4-FFF2-40B4-BE49-F238E27FC236}">
                <a16:creationId xmlns:a16="http://schemas.microsoft.com/office/drawing/2014/main" id="{2E96606D-EB55-4E82-87D9-466E88AD0DB0}"/>
              </a:ext>
            </a:extLst>
          </p:cNvPr>
          <p:cNvSpPr>
            <a:spLocks noGrp="1"/>
          </p:cNvSpPr>
          <p:nvPr>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p>
        </p:txBody>
      </p:sp>
      <p:grpSp>
        <p:nvGrpSpPr>
          <p:cNvPr id="12" name="Group 11">
            <a:extLst>
              <a:ext uri="{FF2B5EF4-FFF2-40B4-BE49-F238E27FC236}">
                <a16:creationId xmlns:a16="http://schemas.microsoft.com/office/drawing/2014/main" id="{849650E0-6629-4F49-8DB2-17FFD4701912}"/>
              </a:ext>
            </a:extLst>
          </p:cNvPr>
          <p:cNvGrpSpPr/>
          <p:nvPr userDrawn="1"/>
        </p:nvGrpSpPr>
        <p:grpSpPr>
          <a:xfrm>
            <a:off x="1357530" y="2225458"/>
            <a:ext cx="1351088" cy="1351089"/>
            <a:chOff x="5680075" y="368300"/>
            <a:chExt cx="6121400" cy="6121400"/>
          </a:xfrm>
        </p:grpSpPr>
        <p:sp>
          <p:nvSpPr>
            <p:cNvPr id="13" name="Oval 12">
              <a:extLst>
                <a:ext uri="{FF2B5EF4-FFF2-40B4-BE49-F238E27FC236}">
                  <a16:creationId xmlns:a16="http://schemas.microsoft.com/office/drawing/2014/main" id="{CA45B24B-98FD-417C-B833-E95DAA8C7DC7}"/>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Oval 13">
              <a:extLst>
                <a:ext uri="{FF2B5EF4-FFF2-40B4-BE49-F238E27FC236}">
                  <a16:creationId xmlns:a16="http://schemas.microsoft.com/office/drawing/2014/main" id="{CA94728C-A142-4698-A09A-AA32F87B5D09}"/>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5" name="Group 14">
            <a:extLst>
              <a:ext uri="{FF2B5EF4-FFF2-40B4-BE49-F238E27FC236}">
                <a16:creationId xmlns:a16="http://schemas.microsoft.com/office/drawing/2014/main" id="{12DCDB2C-8824-4A99-9E1E-05F05C130ADE}"/>
              </a:ext>
            </a:extLst>
          </p:cNvPr>
          <p:cNvGrpSpPr/>
          <p:nvPr userDrawn="1"/>
        </p:nvGrpSpPr>
        <p:grpSpPr>
          <a:xfrm>
            <a:off x="4066148" y="2225458"/>
            <a:ext cx="1351088" cy="1351089"/>
            <a:chOff x="5680075" y="368300"/>
            <a:chExt cx="6121400" cy="6121400"/>
          </a:xfrm>
        </p:grpSpPr>
        <p:sp>
          <p:nvSpPr>
            <p:cNvPr id="16" name="Oval 15">
              <a:extLst>
                <a:ext uri="{FF2B5EF4-FFF2-40B4-BE49-F238E27FC236}">
                  <a16:creationId xmlns:a16="http://schemas.microsoft.com/office/drawing/2014/main" id="{D938B287-41D8-4B67-90BF-F293DD862E49}"/>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Oval 16">
              <a:extLst>
                <a:ext uri="{FF2B5EF4-FFF2-40B4-BE49-F238E27FC236}">
                  <a16:creationId xmlns:a16="http://schemas.microsoft.com/office/drawing/2014/main" id="{9E771D26-0160-4E22-AAD6-6A080150CC2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Group 17">
            <a:extLst>
              <a:ext uri="{FF2B5EF4-FFF2-40B4-BE49-F238E27FC236}">
                <a16:creationId xmlns:a16="http://schemas.microsoft.com/office/drawing/2014/main" id="{9B879ECB-5F9F-43E4-B39B-F8AC2846DFA0}"/>
              </a:ext>
            </a:extLst>
          </p:cNvPr>
          <p:cNvGrpSpPr/>
          <p:nvPr userDrawn="1"/>
        </p:nvGrpSpPr>
        <p:grpSpPr>
          <a:xfrm>
            <a:off x="6774766" y="2225458"/>
            <a:ext cx="1351088" cy="1351089"/>
            <a:chOff x="5680075" y="368300"/>
            <a:chExt cx="6121400" cy="6121400"/>
          </a:xfrm>
        </p:grpSpPr>
        <p:sp>
          <p:nvSpPr>
            <p:cNvPr id="19" name="Oval 18">
              <a:extLst>
                <a:ext uri="{FF2B5EF4-FFF2-40B4-BE49-F238E27FC236}">
                  <a16:creationId xmlns:a16="http://schemas.microsoft.com/office/drawing/2014/main" id="{442EA22D-9877-4A9C-962B-5FF84745721E}"/>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Oval 19">
              <a:extLst>
                <a:ext uri="{FF2B5EF4-FFF2-40B4-BE49-F238E27FC236}">
                  <a16:creationId xmlns:a16="http://schemas.microsoft.com/office/drawing/2014/main" id="{B0BC83BE-4202-4D46-8E39-6688B8FAC067}"/>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1" name="Group 20">
            <a:extLst>
              <a:ext uri="{FF2B5EF4-FFF2-40B4-BE49-F238E27FC236}">
                <a16:creationId xmlns:a16="http://schemas.microsoft.com/office/drawing/2014/main" id="{0B029C54-271F-42C2-8113-4C0A9200A11E}"/>
              </a:ext>
            </a:extLst>
          </p:cNvPr>
          <p:cNvGrpSpPr/>
          <p:nvPr userDrawn="1"/>
        </p:nvGrpSpPr>
        <p:grpSpPr>
          <a:xfrm>
            <a:off x="9483384" y="2193650"/>
            <a:ext cx="1351088" cy="1351089"/>
            <a:chOff x="5680075" y="368300"/>
            <a:chExt cx="6121400" cy="6121400"/>
          </a:xfrm>
        </p:grpSpPr>
        <p:sp>
          <p:nvSpPr>
            <p:cNvPr id="22" name="Oval 21">
              <a:extLst>
                <a:ext uri="{FF2B5EF4-FFF2-40B4-BE49-F238E27FC236}">
                  <a16:creationId xmlns:a16="http://schemas.microsoft.com/office/drawing/2014/main" id="{2E67694D-0AF0-4EFB-95C1-C8DAA74673C7}"/>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Oval 22">
              <a:extLst>
                <a:ext uri="{FF2B5EF4-FFF2-40B4-BE49-F238E27FC236}">
                  <a16:creationId xmlns:a16="http://schemas.microsoft.com/office/drawing/2014/main" id="{89E443B6-C326-4900-B1A2-478AEDFA35F4}"/>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4" name="Picture Placeholder 11">
            <a:extLst>
              <a:ext uri="{FF2B5EF4-FFF2-40B4-BE49-F238E27FC236}">
                <a16:creationId xmlns:a16="http://schemas.microsoft.com/office/drawing/2014/main" id="{FA8FFFF7-1C77-0006-24FD-02082DCF6FE7}"/>
              </a:ext>
            </a:extLst>
          </p:cNvPr>
          <p:cNvSpPr>
            <a:spLocks noGrp="1"/>
          </p:cNvSpPr>
          <p:nvPr>
            <p:ph type="pic" sz="quarter" idx="21"/>
          </p:nvPr>
        </p:nvSpPr>
        <p:spPr>
          <a:xfrm>
            <a:off x="1488574" y="2344679"/>
            <a:ext cx="1089000" cy="1091346"/>
          </a:xfrm>
          <a:prstGeom prst="ellipse">
            <a:avLst/>
          </a:prstGeom>
          <a:ln>
            <a:noFill/>
          </a:ln>
        </p:spPr>
        <p:txBody>
          <a:bodyPr/>
          <a:lstStyle/>
          <a:p>
            <a:r>
              <a:rPr lang="en-US"/>
              <a:t>Click icon to add picture</a:t>
            </a:r>
            <a:endParaRPr lang="en-GB"/>
          </a:p>
        </p:txBody>
      </p:sp>
      <p:sp>
        <p:nvSpPr>
          <p:cNvPr id="25" name="Picture Placeholder 11">
            <a:extLst>
              <a:ext uri="{FF2B5EF4-FFF2-40B4-BE49-F238E27FC236}">
                <a16:creationId xmlns:a16="http://schemas.microsoft.com/office/drawing/2014/main" id="{084F8C0D-E06F-CBBA-FCCF-A9D22C876BAD}"/>
              </a:ext>
            </a:extLst>
          </p:cNvPr>
          <p:cNvSpPr>
            <a:spLocks noGrp="1"/>
          </p:cNvSpPr>
          <p:nvPr>
            <p:ph type="pic" sz="quarter" idx="22"/>
          </p:nvPr>
        </p:nvSpPr>
        <p:spPr>
          <a:xfrm>
            <a:off x="4197192" y="2337654"/>
            <a:ext cx="1089000" cy="1091346"/>
          </a:xfrm>
          <a:prstGeom prst="ellipse">
            <a:avLst/>
          </a:prstGeom>
          <a:ln>
            <a:noFill/>
          </a:ln>
        </p:spPr>
        <p:txBody>
          <a:bodyPr/>
          <a:lstStyle/>
          <a:p>
            <a:r>
              <a:rPr lang="en-US"/>
              <a:t>Click icon to add picture</a:t>
            </a:r>
            <a:endParaRPr lang="en-GB"/>
          </a:p>
        </p:txBody>
      </p:sp>
      <p:sp>
        <p:nvSpPr>
          <p:cNvPr id="26" name="Picture Placeholder 11">
            <a:extLst>
              <a:ext uri="{FF2B5EF4-FFF2-40B4-BE49-F238E27FC236}">
                <a16:creationId xmlns:a16="http://schemas.microsoft.com/office/drawing/2014/main" id="{7215B01E-B4D9-A9B7-8C3F-DC271001F667}"/>
              </a:ext>
            </a:extLst>
          </p:cNvPr>
          <p:cNvSpPr>
            <a:spLocks noGrp="1"/>
          </p:cNvSpPr>
          <p:nvPr>
            <p:ph type="pic" sz="quarter" idx="23"/>
          </p:nvPr>
        </p:nvSpPr>
        <p:spPr>
          <a:xfrm>
            <a:off x="6905810" y="2356502"/>
            <a:ext cx="1089000" cy="1091346"/>
          </a:xfrm>
          <a:prstGeom prst="ellipse">
            <a:avLst/>
          </a:prstGeom>
          <a:ln>
            <a:noFill/>
          </a:ln>
        </p:spPr>
        <p:txBody>
          <a:bodyPr/>
          <a:lstStyle/>
          <a:p>
            <a:r>
              <a:rPr lang="en-US"/>
              <a:t>Click icon to add picture</a:t>
            </a:r>
            <a:endParaRPr lang="en-GB"/>
          </a:p>
        </p:txBody>
      </p:sp>
      <p:sp>
        <p:nvSpPr>
          <p:cNvPr id="27" name="Picture Placeholder 11">
            <a:extLst>
              <a:ext uri="{FF2B5EF4-FFF2-40B4-BE49-F238E27FC236}">
                <a16:creationId xmlns:a16="http://schemas.microsoft.com/office/drawing/2014/main" id="{0DEA3BA3-BA2B-6D33-D0E3-303A031A7DFC}"/>
              </a:ext>
            </a:extLst>
          </p:cNvPr>
          <p:cNvSpPr>
            <a:spLocks noGrp="1"/>
          </p:cNvSpPr>
          <p:nvPr>
            <p:ph type="pic" sz="quarter" idx="24"/>
          </p:nvPr>
        </p:nvSpPr>
        <p:spPr>
          <a:xfrm>
            <a:off x="9614428" y="2324694"/>
            <a:ext cx="1089000" cy="1091346"/>
          </a:xfrm>
          <a:prstGeom prst="ellipse">
            <a:avLst/>
          </a:prstGeom>
          <a:ln>
            <a:noFill/>
          </a:ln>
        </p:spPr>
        <p:txBody>
          <a:bodyPr/>
          <a:lstStyle/>
          <a:p>
            <a:r>
              <a:rPr lang="en-US"/>
              <a:t>Click icon to add picture</a:t>
            </a:r>
            <a:endParaRPr lang="en-GB"/>
          </a:p>
        </p:txBody>
      </p:sp>
    </p:spTree>
    <p:extLst>
      <p:ext uri="{BB962C8B-B14F-4D97-AF65-F5344CB8AC3E}">
        <p14:creationId xmlns:p14="http://schemas.microsoft.com/office/powerpoint/2010/main" val="1730642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Blue - 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F6B3C-E114-470F-98B4-A7014F719959}"/>
              </a:ext>
            </a:extLst>
          </p:cNvPr>
          <p:cNvSpPr>
            <a:spLocks noGrp="1"/>
          </p:cNvSpPr>
          <p:nvPr>
            <p:ph type="title"/>
          </p:nvPr>
        </p:nvSpPr>
        <p:spPr>
          <a:xfrm>
            <a:off x="6482079" y="2568403"/>
            <a:ext cx="4902835" cy="1585596"/>
          </a:xfrm>
        </p:spPr>
        <p:txBody>
          <a:bodyPr/>
          <a:lstStyle/>
          <a:p>
            <a:r>
              <a:rPr lang="en-US"/>
              <a:t>Click to edit Master title style</a:t>
            </a:r>
            <a:endParaRPr lang="en-GB"/>
          </a:p>
        </p:txBody>
      </p:sp>
      <p:sp>
        <p:nvSpPr>
          <p:cNvPr id="7" name="Text Placeholder 27">
            <a:extLst>
              <a:ext uri="{FF2B5EF4-FFF2-40B4-BE49-F238E27FC236}">
                <a16:creationId xmlns:a16="http://schemas.microsoft.com/office/drawing/2014/main" id="{E02F6923-6563-4759-82C9-F6500EAF3DFC}"/>
              </a:ext>
            </a:extLst>
          </p:cNvPr>
          <p:cNvSpPr>
            <a:spLocks noGrp="1"/>
          </p:cNvSpPr>
          <p:nvPr>
            <p:ph type="body" sz="quarter" idx="11"/>
          </p:nvPr>
        </p:nvSpPr>
        <p:spPr>
          <a:xfrm>
            <a:off x="6482079" y="4434527"/>
            <a:ext cx="3880399" cy="376588"/>
          </a:xfrm>
        </p:spPr>
        <p:txBody>
          <a:bodyPr/>
          <a:lstStyle/>
          <a:p>
            <a:pPr lvl="0">
              <a:lnSpc>
                <a:spcPct val="100000"/>
              </a:lnSpc>
            </a:pPr>
            <a:r>
              <a:rPr lang="en-US"/>
              <a:t>Click to edit Master text styles</a:t>
            </a:r>
          </a:p>
        </p:txBody>
      </p:sp>
      <p:grpSp>
        <p:nvGrpSpPr>
          <p:cNvPr id="8" name="Group 7">
            <a:extLst>
              <a:ext uri="{FF2B5EF4-FFF2-40B4-BE49-F238E27FC236}">
                <a16:creationId xmlns:a16="http://schemas.microsoft.com/office/drawing/2014/main" id="{05AD24FB-C03E-45A3-BDB0-DB1CAF5CAFC2}"/>
              </a:ext>
            </a:extLst>
          </p:cNvPr>
          <p:cNvGrpSpPr/>
          <p:nvPr userDrawn="1"/>
        </p:nvGrpSpPr>
        <p:grpSpPr>
          <a:xfrm>
            <a:off x="-1128" y="2568403"/>
            <a:ext cx="4616622" cy="1708194"/>
            <a:chOff x="0" y="2568403"/>
            <a:chExt cx="4616622" cy="1708194"/>
          </a:xfrm>
        </p:grpSpPr>
        <p:sp>
          <p:nvSpPr>
            <p:cNvPr id="9" name="Rectangle 8">
              <a:extLst>
                <a:ext uri="{FF2B5EF4-FFF2-40B4-BE49-F238E27FC236}">
                  <a16:creationId xmlns:a16="http://schemas.microsoft.com/office/drawing/2014/main" id="{5623B419-BAC7-47AE-887B-22F05280FEF5}"/>
                </a:ext>
              </a:extLst>
            </p:cNvPr>
            <p:cNvSpPr/>
            <p:nvPr/>
          </p:nvSpPr>
          <p:spPr>
            <a:xfrm>
              <a:off x="0" y="2568403"/>
              <a:ext cx="3028950" cy="1708194"/>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Rectangle 9">
              <a:extLst>
                <a:ext uri="{FF2B5EF4-FFF2-40B4-BE49-F238E27FC236}">
                  <a16:creationId xmlns:a16="http://schemas.microsoft.com/office/drawing/2014/main" id="{1EA14360-96AB-4F5F-95EF-EB39FA49BD1D}"/>
                </a:ext>
              </a:extLst>
            </p:cNvPr>
            <p:cNvSpPr/>
            <p:nvPr/>
          </p:nvSpPr>
          <p:spPr>
            <a:xfrm>
              <a:off x="2908428" y="2568403"/>
              <a:ext cx="1708194" cy="1708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Graphic 10">
              <a:extLst>
                <a:ext uri="{FF2B5EF4-FFF2-40B4-BE49-F238E27FC236}">
                  <a16:creationId xmlns:a16="http://schemas.microsoft.com/office/drawing/2014/main" id="{18A73288-6C10-4D75-91FA-3D86B180598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090837" y="3066900"/>
              <a:ext cx="1343376" cy="711200"/>
            </a:xfrm>
            <a:prstGeom prst="rect">
              <a:avLst/>
            </a:prstGeom>
          </p:spPr>
        </p:pic>
      </p:grpSp>
    </p:spTree>
    <p:extLst>
      <p:ext uri="{BB962C8B-B14F-4D97-AF65-F5344CB8AC3E}">
        <p14:creationId xmlns:p14="http://schemas.microsoft.com/office/powerpoint/2010/main" val="406982708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3_Green - layout 12">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658799" y="2942597"/>
            <a:ext cx="1952575" cy="439738"/>
          </a:xfrm>
        </p:spPr>
        <p:txBody>
          <a:bodyPr/>
          <a:lstStyle>
            <a:lvl1pPr algn="ctr">
              <a:defRPr b="1"/>
            </a:lvl1pPr>
          </a:lstStyle>
          <a:p>
            <a:pPr lvl="0"/>
            <a:r>
              <a:rPr lang="en-US"/>
              <a:t>Click to edit Master text styles</a:t>
            </a:r>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5119711" y="2931291"/>
            <a:ext cx="1952575" cy="439738"/>
          </a:xfrm>
        </p:spPr>
        <p:txBody>
          <a:bodyPr/>
          <a:lstStyle>
            <a:lvl1pPr algn="ctr">
              <a:defRPr b="1"/>
            </a:lvl1pPr>
          </a:lstStyle>
          <a:p>
            <a:pPr lvl="0"/>
            <a:r>
              <a:rPr lang="en-US"/>
              <a:t>Click to edit Master text styles</a:t>
            </a:r>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580626" y="2931291"/>
            <a:ext cx="1952575" cy="439738"/>
          </a:xfrm>
        </p:spPr>
        <p:txBody>
          <a:bodyPr/>
          <a:lstStyle>
            <a:lvl1pPr algn="ctr">
              <a:defRPr b="1"/>
            </a:lvl1pPr>
          </a:lstStyle>
          <a:p>
            <a:pPr lvl="0"/>
            <a:r>
              <a:rPr lang="en-US"/>
              <a:t>Click to edit Master text styles</a:t>
            </a:r>
          </a:p>
        </p:txBody>
      </p:sp>
      <p:grpSp>
        <p:nvGrpSpPr>
          <p:cNvPr id="62" name="Group 61">
            <a:extLst>
              <a:ext uri="{FF2B5EF4-FFF2-40B4-BE49-F238E27FC236}">
                <a16:creationId xmlns:a16="http://schemas.microsoft.com/office/drawing/2014/main" id="{20D86334-1276-108C-D970-839AFDEB0AE9}"/>
              </a:ext>
            </a:extLst>
          </p:cNvPr>
          <p:cNvGrpSpPr/>
          <p:nvPr userDrawn="1"/>
        </p:nvGrpSpPr>
        <p:grpSpPr>
          <a:xfrm>
            <a:off x="8997108" y="1643306"/>
            <a:ext cx="1119612" cy="1119614"/>
            <a:chOff x="7754796" y="2309388"/>
            <a:chExt cx="1119612" cy="1119614"/>
          </a:xfrm>
        </p:grpSpPr>
        <p:sp>
          <p:nvSpPr>
            <p:cNvPr id="69" name="Oval 68">
              <a:extLst>
                <a:ext uri="{FF2B5EF4-FFF2-40B4-BE49-F238E27FC236}">
                  <a16:creationId xmlns:a16="http://schemas.microsoft.com/office/drawing/2014/main" id="{C349C186-F0F3-FB06-47C9-76B413CF0767}"/>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0" name="Oval 69">
              <a:extLst>
                <a:ext uri="{FF2B5EF4-FFF2-40B4-BE49-F238E27FC236}">
                  <a16:creationId xmlns:a16="http://schemas.microsoft.com/office/drawing/2014/main" id="{D6D5AF6A-7275-75C1-4E2F-C32226BF3E97}"/>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79" name="Group 78">
            <a:extLst>
              <a:ext uri="{FF2B5EF4-FFF2-40B4-BE49-F238E27FC236}">
                <a16:creationId xmlns:a16="http://schemas.microsoft.com/office/drawing/2014/main" id="{2722338F-0FF3-2B77-8F23-4007A0865164}"/>
              </a:ext>
            </a:extLst>
          </p:cNvPr>
          <p:cNvGrpSpPr/>
          <p:nvPr userDrawn="1"/>
        </p:nvGrpSpPr>
        <p:grpSpPr>
          <a:xfrm>
            <a:off x="2075278" y="1654843"/>
            <a:ext cx="1119612" cy="1119614"/>
            <a:chOff x="7754796" y="2309388"/>
            <a:chExt cx="1119612" cy="1119614"/>
          </a:xfrm>
        </p:grpSpPr>
        <p:sp>
          <p:nvSpPr>
            <p:cNvPr id="83" name="Oval 82">
              <a:extLst>
                <a:ext uri="{FF2B5EF4-FFF2-40B4-BE49-F238E27FC236}">
                  <a16:creationId xmlns:a16="http://schemas.microsoft.com/office/drawing/2014/main" id="{150D92ED-14D8-E2EF-9EAA-E2751E321CCB}"/>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4" name="Oval 83">
              <a:extLst>
                <a:ext uri="{FF2B5EF4-FFF2-40B4-BE49-F238E27FC236}">
                  <a16:creationId xmlns:a16="http://schemas.microsoft.com/office/drawing/2014/main" id="{9F42DB88-EC7D-3C59-6BB6-201283ADD064}"/>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80" name="Group 79">
            <a:extLst>
              <a:ext uri="{FF2B5EF4-FFF2-40B4-BE49-F238E27FC236}">
                <a16:creationId xmlns:a16="http://schemas.microsoft.com/office/drawing/2014/main" id="{1F4321B3-3AF3-050E-BEDA-42EF00012FD7}"/>
              </a:ext>
            </a:extLst>
          </p:cNvPr>
          <p:cNvGrpSpPr/>
          <p:nvPr userDrawn="1"/>
        </p:nvGrpSpPr>
        <p:grpSpPr>
          <a:xfrm>
            <a:off x="5536193" y="1643306"/>
            <a:ext cx="1119612" cy="1119614"/>
            <a:chOff x="9973398" y="2309387"/>
            <a:chExt cx="1119612" cy="1119614"/>
          </a:xfrm>
        </p:grpSpPr>
        <p:sp>
          <p:nvSpPr>
            <p:cNvPr id="81" name="Oval 80">
              <a:extLst>
                <a:ext uri="{FF2B5EF4-FFF2-40B4-BE49-F238E27FC236}">
                  <a16:creationId xmlns:a16="http://schemas.microsoft.com/office/drawing/2014/main" id="{0EDF7AA4-698C-2D89-5CF5-8EA2B1B80475}"/>
                </a:ext>
              </a:extLst>
            </p:cNvPr>
            <p:cNvSpPr/>
            <p:nvPr userDrawn="1"/>
          </p:nvSpPr>
          <p:spPr>
            <a:xfrm>
              <a:off x="9973398" y="2309387"/>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2" name="Oval 81">
              <a:extLst>
                <a:ext uri="{FF2B5EF4-FFF2-40B4-BE49-F238E27FC236}">
                  <a16:creationId xmlns:a16="http://schemas.microsoft.com/office/drawing/2014/main" id="{B377D3EA-6C8B-9FD1-6707-CE92CEA1313B}"/>
                </a:ext>
              </a:extLst>
            </p:cNvPr>
            <p:cNvSpPr/>
            <p:nvPr userDrawn="1"/>
          </p:nvSpPr>
          <p:spPr>
            <a:xfrm>
              <a:off x="10081991" y="2417980"/>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91" name="Text Placeholder 28">
            <a:extLst>
              <a:ext uri="{FF2B5EF4-FFF2-40B4-BE49-F238E27FC236}">
                <a16:creationId xmlns:a16="http://schemas.microsoft.com/office/drawing/2014/main" id="{DF297032-DAE5-436C-E615-D2D377B9A586}"/>
              </a:ext>
            </a:extLst>
          </p:cNvPr>
          <p:cNvSpPr>
            <a:spLocks noGrp="1"/>
          </p:cNvSpPr>
          <p:nvPr>
            <p:ph type="body" sz="quarter" idx="19"/>
          </p:nvPr>
        </p:nvSpPr>
        <p:spPr>
          <a:xfrm>
            <a:off x="1658799" y="5020009"/>
            <a:ext cx="1952575" cy="439738"/>
          </a:xfrm>
        </p:spPr>
        <p:txBody>
          <a:bodyPr/>
          <a:lstStyle>
            <a:lvl1pPr algn="ctr">
              <a:defRPr b="1"/>
            </a:lvl1pPr>
          </a:lstStyle>
          <a:p>
            <a:pPr lvl="0"/>
            <a:r>
              <a:rPr lang="en-US"/>
              <a:t>Click to edit Master text styles</a:t>
            </a:r>
          </a:p>
        </p:txBody>
      </p:sp>
      <p:sp>
        <p:nvSpPr>
          <p:cNvPr id="92" name="Text Placeholder 28">
            <a:extLst>
              <a:ext uri="{FF2B5EF4-FFF2-40B4-BE49-F238E27FC236}">
                <a16:creationId xmlns:a16="http://schemas.microsoft.com/office/drawing/2014/main" id="{0818AA9E-5342-B61B-04A3-8956DBB870E0}"/>
              </a:ext>
            </a:extLst>
          </p:cNvPr>
          <p:cNvSpPr>
            <a:spLocks noGrp="1"/>
          </p:cNvSpPr>
          <p:nvPr>
            <p:ph type="body" sz="quarter" idx="20"/>
          </p:nvPr>
        </p:nvSpPr>
        <p:spPr>
          <a:xfrm>
            <a:off x="5119711" y="5008703"/>
            <a:ext cx="1952575" cy="439738"/>
          </a:xfrm>
        </p:spPr>
        <p:txBody>
          <a:bodyPr/>
          <a:lstStyle>
            <a:lvl1pPr algn="ctr">
              <a:defRPr b="1"/>
            </a:lvl1pPr>
          </a:lstStyle>
          <a:p>
            <a:pPr lvl="0"/>
            <a:r>
              <a:rPr lang="en-US"/>
              <a:t>Click to edit Master text styles</a:t>
            </a:r>
          </a:p>
        </p:txBody>
      </p:sp>
      <p:sp>
        <p:nvSpPr>
          <p:cNvPr id="93" name="Text Placeholder 28">
            <a:extLst>
              <a:ext uri="{FF2B5EF4-FFF2-40B4-BE49-F238E27FC236}">
                <a16:creationId xmlns:a16="http://schemas.microsoft.com/office/drawing/2014/main" id="{BDD18A37-2CC0-1EC0-F627-9ED7FC915893}"/>
              </a:ext>
            </a:extLst>
          </p:cNvPr>
          <p:cNvSpPr>
            <a:spLocks noGrp="1"/>
          </p:cNvSpPr>
          <p:nvPr>
            <p:ph type="body" sz="quarter" idx="21"/>
          </p:nvPr>
        </p:nvSpPr>
        <p:spPr>
          <a:xfrm>
            <a:off x="8580626" y="5008703"/>
            <a:ext cx="1952575" cy="439738"/>
          </a:xfrm>
        </p:spPr>
        <p:txBody>
          <a:bodyPr/>
          <a:lstStyle>
            <a:lvl1pPr algn="ctr">
              <a:defRPr b="1"/>
            </a:lvl1pPr>
          </a:lstStyle>
          <a:p>
            <a:pPr lvl="0"/>
            <a:r>
              <a:rPr lang="en-US"/>
              <a:t>Click to edit Master text styles</a:t>
            </a:r>
          </a:p>
        </p:txBody>
      </p:sp>
      <p:grpSp>
        <p:nvGrpSpPr>
          <p:cNvPr id="94" name="Group 93">
            <a:extLst>
              <a:ext uri="{FF2B5EF4-FFF2-40B4-BE49-F238E27FC236}">
                <a16:creationId xmlns:a16="http://schemas.microsoft.com/office/drawing/2014/main" id="{C61F0D6C-76C9-CECD-2DA3-326E3F9384BF}"/>
              </a:ext>
            </a:extLst>
          </p:cNvPr>
          <p:cNvGrpSpPr/>
          <p:nvPr userDrawn="1"/>
        </p:nvGrpSpPr>
        <p:grpSpPr>
          <a:xfrm>
            <a:off x="8997108" y="3720718"/>
            <a:ext cx="1119612" cy="1119614"/>
            <a:chOff x="7754796" y="2309388"/>
            <a:chExt cx="1119612" cy="1119614"/>
          </a:xfrm>
        </p:grpSpPr>
        <p:sp>
          <p:nvSpPr>
            <p:cNvPr id="95" name="Oval 94">
              <a:extLst>
                <a:ext uri="{FF2B5EF4-FFF2-40B4-BE49-F238E27FC236}">
                  <a16:creationId xmlns:a16="http://schemas.microsoft.com/office/drawing/2014/main" id="{68187415-30E1-D088-FFFE-65E44F5D6350}"/>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6" name="Oval 95">
              <a:extLst>
                <a:ext uri="{FF2B5EF4-FFF2-40B4-BE49-F238E27FC236}">
                  <a16:creationId xmlns:a16="http://schemas.microsoft.com/office/drawing/2014/main" id="{725BD171-DD16-A391-8D3F-C02DE986AA17}"/>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97" name="Group 96">
            <a:extLst>
              <a:ext uri="{FF2B5EF4-FFF2-40B4-BE49-F238E27FC236}">
                <a16:creationId xmlns:a16="http://schemas.microsoft.com/office/drawing/2014/main" id="{60A60808-1B65-5C25-FA72-4C89350C00AF}"/>
              </a:ext>
            </a:extLst>
          </p:cNvPr>
          <p:cNvGrpSpPr/>
          <p:nvPr userDrawn="1"/>
        </p:nvGrpSpPr>
        <p:grpSpPr>
          <a:xfrm>
            <a:off x="2075278" y="3732255"/>
            <a:ext cx="1119612" cy="1119614"/>
            <a:chOff x="7754796" y="2309388"/>
            <a:chExt cx="1119612" cy="1119614"/>
          </a:xfrm>
        </p:grpSpPr>
        <p:sp>
          <p:nvSpPr>
            <p:cNvPr id="98" name="Oval 97">
              <a:extLst>
                <a:ext uri="{FF2B5EF4-FFF2-40B4-BE49-F238E27FC236}">
                  <a16:creationId xmlns:a16="http://schemas.microsoft.com/office/drawing/2014/main" id="{4CA3FFD5-D390-9333-8753-FF7DCFB8D982}"/>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9" name="Oval 98">
              <a:extLst>
                <a:ext uri="{FF2B5EF4-FFF2-40B4-BE49-F238E27FC236}">
                  <a16:creationId xmlns:a16="http://schemas.microsoft.com/office/drawing/2014/main" id="{CD237495-4A2A-80D7-BF34-8E6450A6D73B}"/>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00" name="Group 99">
            <a:extLst>
              <a:ext uri="{FF2B5EF4-FFF2-40B4-BE49-F238E27FC236}">
                <a16:creationId xmlns:a16="http://schemas.microsoft.com/office/drawing/2014/main" id="{46EF157D-B801-CFA0-BF71-2E60DFCF7B7A}"/>
              </a:ext>
            </a:extLst>
          </p:cNvPr>
          <p:cNvGrpSpPr/>
          <p:nvPr userDrawn="1"/>
        </p:nvGrpSpPr>
        <p:grpSpPr>
          <a:xfrm>
            <a:off x="5536193" y="3720718"/>
            <a:ext cx="1119612" cy="1119614"/>
            <a:chOff x="9973398" y="2309387"/>
            <a:chExt cx="1119612" cy="1119614"/>
          </a:xfrm>
        </p:grpSpPr>
        <p:sp>
          <p:nvSpPr>
            <p:cNvPr id="101" name="Oval 100">
              <a:extLst>
                <a:ext uri="{FF2B5EF4-FFF2-40B4-BE49-F238E27FC236}">
                  <a16:creationId xmlns:a16="http://schemas.microsoft.com/office/drawing/2014/main" id="{500B9D86-7723-63F4-0D66-A23FB8723DD8}"/>
                </a:ext>
              </a:extLst>
            </p:cNvPr>
            <p:cNvSpPr/>
            <p:nvPr userDrawn="1"/>
          </p:nvSpPr>
          <p:spPr>
            <a:xfrm>
              <a:off x="9973398" y="2309387"/>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2" name="Oval 101">
              <a:extLst>
                <a:ext uri="{FF2B5EF4-FFF2-40B4-BE49-F238E27FC236}">
                  <a16:creationId xmlns:a16="http://schemas.microsoft.com/office/drawing/2014/main" id="{EDCA9920-BE51-139D-DEAA-43BA773484AA}"/>
                </a:ext>
              </a:extLst>
            </p:cNvPr>
            <p:cNvSpPr/>
            <p:nvPr userDrawn="1"/>
          </p:nvSpPr>
          <p:spPr>
            <a:xfrm>
              <a:off x="10081991" y="2417980"/>
              <a:ext cx="902426" cy="902428"/>
            </a:xfrm>
            <a:prstGeom prst="ellipse">
              <a:avLst/>
            </a:prstGeom>
            <a:solidFill>
              <a:schemeClr val="bg1"/>
            </a:solidFill>
            <a:ln>
              <a:noFill/>
            </a:ln>
            <a:effectLst>
              <a:outerShdw blurRad="571500" sx="102000" sy="102000" algn="ctr"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423902390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Title slide - grape">
    <p:bg>
      <p:bgPr>
        <a:solidFill>
          <a:schemeClr val="accent3"/>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4A6BD27F-2D0E-4699-9494-D92CC70BFC43}"/>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Oval 4">
            <a:extLst>
              <a:ext uri="{FF2B5EF4-FFF2-40B4-BE49-F238E27FC236}">
                <a16:creationId xmlns:a16="http://schemas.microsoft.com/office/drawing/2014/main" id="{06D06692-B0C4-49E7-8B42-0D0CE682D0E5}"/>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Picture Placeholder 8">
            <a:extLst>
              <a:ext uri="{FF2B5EF4-FFF2-40B4-BE49-F238E27FC236}">
                <a16:creationId xmlns:a16="http://schemas.microsoft.com/office/drawing/2014/main" id="{A18AD084-D90B-445D-8146-30D4E02AA8E5}"/>
              </a:ext>
            </a:extLst>
          </p:cNvPr>
          <p:cNvSpPr>
            <a:spLocks noGrp="1"/>
          </p:cNvSpPr>
          <p:nvPr>
            <p:ph type="pic" sz="quarter" idx="10"/>
          </p:nvPr>
        </p:nvSpPr>
        <p:spPr>
          <a:xfrm>
            <a:off x="6613525" y="1301750"/>
            <a:ext cx="4254500" cy="4254500"/>
          </a:xfrm>
          <a:prstGeom prst="ellipse">
            <a:avLst/>
          </a:prstGeom>
        </p:spPr>
        <p:txBody>
          <a:bodyPr/>
          <a:lstStyle/>
          <a:p>
            <a:endParaRPr lang="ru-RU"/>
          </a:p>
        </p:txBody>
      </p:sp>
      <p:sp>
        <p:nvSpPr>
          <p:cNvPr id="12" name="Title 11">
            <a:extLst>
              <a:ext uri="{FF2B5EF4-FFF2-40B4-BE49-F238E27FC236}">
                <a16:creationId xmlns:a16="http://schemas.microsoft.com/office/drawing/2014/main" id="{A5149747-DEA5-48BC-B59F-E9ECE0D6D3FA}"/>
              </a:ext>
            </a:extLst>
          </p:cNvPr>
          <p:cNvSpPr>
            <a:spLocks noGrp="1"/>
          </p:cNvSpPr>
          <p:nvPr>
            <p:ph type="title"/>
          </p:nvPr>
        </p:nvSpPr>
        <p:spPr>
          <a:xfrm>
            <a:off x="695326" y="2094548"/>
            <a:ext cx="4645024" cy="2668905"/>
          </a:xfrm>
        </p:spPr>
        <p:txBody>
          <a:bodyPr anchor="ctr">
            <a:noAutofit/>
          </a:bodyPr>
          <a:lstStyle>
            <a:lvl1pPr>
              <a:defRPr sz="6000">
                <a:solidFill>
                  <a:schemeClr val="bg1"/>
                </a:solidFill>
              </a:defRPr>
            </a:lvl1pPr>
          </a:lstStyle>
          <a:p>
            <a:r>
              <a:rPr lang="en-US"/>
              <a:t>Click to edit Master title style</a:t>
            </a:r>
            <a:endParaRPr lang="ru-RU"/>
          </a:p>
        </p:txBody>
      </p:sp>
      <p:pic>
        <p:nvPicPr>
          <p:cNvPr id="8" name="Graphic 7">
            <a:extLst>
              <a:ext uri="{FF2B5EF4-FFF2-40B4-BE49-F238E27FC236}">
                <a16:creationId xmlns:a16="http://schemas.microsoft.com/office/drawing/2014/main" id="{2C35283D-057A-4559-BE7A-3C6C8AADB79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
        <p:nvSpPr>
          <p:cNvPr id="7" name="Text Placeholder 3">
            <a:extLst>
              <a:ext uri="{FF2B5EF4-FFF2-40B4-BE49-F238E27FC236}">
                <a16:creationId xmlns:a16="http://schemas.microsoft.com/office/drawing/2014/main" id="{44D4333B-FB27-44F4-8A59-19E9B8D763F7}"/>
              </a:ext>
            </a:extLst>
          </p:cNvPr>
          <p:cNvSpPr>
            <a:spLocks noGrp="1"/>
          </p:cNvSpPr>
          <p:nvPr>
            <p:ph type="body" sz="quarter" idx="11"/>
          </p:nvPr>
        </p:nvSpPr>
        <p:spPr>
          <a:xfrm>
            <a:off x="695325" y="5046663"/>
            <a:ext cx="4645025" cy="509587"/>
          </a:xfrm>
        </p:spPr>
        <p:txBody>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2528266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Grape - layout 1">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78DEFEE-9639-4206-B9E8-6A1933446671}"/>
              </a:ext>
            </a:extLst>
          </p:cNvPr>
          <p:cNvSpPr/>
          <p:nvPr userDrawn="1"/>
        </p:nvSpPr>
        <p:spPr>
          <a:xfrm>
            <a:off x="0" y="0"/>
            <a:ext cx="4542503"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Picture Placeholder 3">
            <a:extLst>
              <a:ext uri="{FF2B5EF4-FFF2-40B4-BE49-F238E27FC236}">
                <a16:creationId xmlns:a16="http://schemas.microsoft.com/office/drawing/2014/main" id="{B1706763-365E-42AB-9D78-1333BA5F4955}"/>
              </a:ext>
            </a:extLst>
          </p:cNvPr>
          <p:cNvSpPr>
            <a:spLocks noGrp="1"/>
          </p:cNvSpPr>
          <p:nvPr>
            <p:ph type="pic" sz="quarter" idx="10"/>
          </p:nvPr>
        </p:nvSpPr>
        <p:spPr>
          <a:xfrm>
            <a:off x="1412729" y="368301"/>
            <a:ext cx="4297693" cy="5737464"/>
          </a:xfrm>
        </p:spPr>
        <p:txBody>
          <a:bodyPr anchor="ctr"/>
          <a:lstStyle>
            <a:lvl1pPr algn="ctr">
              <a:defRPr/>
            </a:lvl1pPr>
          </a:lstStyle>
          <a:p>
            <a:endParaRPr lang="ru-RU"/>
          </a:p>
        </p:txBody>
      </p:sp>
      <p:sp>
        <p:nvSpPr>
          <p:cNvPr id="2" name="Title 1">
            <a:extLst>
              <a:ext uri="{FF2B5EF4-FFF2-40B4-BE49-F238E27FC236}">
                <a16:creationId xmlns:a16="http://schemas.microsoft.com/office/drawing/2014/main" id="{D49549B2-A3E9-40BF-B9AA-B3AAF2039C1E}"/>
              </a:ext>
            </a:extLst>
          </p:cNvPr>
          <p:cNvSpPr>
            <a:spLocks noGrp="1"/>
          </p:cNvSpPr>
          <p:nvPr userDrawn="1">
            <p:ph type="title"/>
          </p:nvPr>
        </p:nvSpPr>
        <p:spPr>
          <a:xfrm>
            <a:off x="6096000" y="368300"/>
            <a:ext cx="5400675" cy="900000"/>
          </a:xfrm>
        </p:spPr>
        <p:txBody>
          <a:bodyPr anchor="t"/>
          <a:lstStyle>
            <a:lvl1pPr>
              <a:defRPr>
                <a:solidFill>
                  <a:schemeClr val="tx1"/>
                </a:solidFill>
              </a:defRPr>
            </a:lvl1pPr>
          </a:lstStyle>
          <a:p>
            <a:r>
              <a:rPr lang="en-US"/>
              <a:t>Click to edit Master title style</a:t>
            </a:r>
            <a:endParaRPr lang="ru-RU"/>
          </a:p>
        </p:txBody>
      </p:sp>
      <p:sp>
        <p:nvSpPr>
          <p:cNvPr id="6" name="Text Placeholder 5">
            <a:extLst>
              <a:ext uri="{FF2B5EF4-FFF2-40B4-BE49-F238E27FC236}">
                <a16:creationId xmlns:a16="http://schemas.microsoft.com/office/drawing/2014/main" id="{8313E2C0-A21E-4E31-873F-51EBE7A4909E}"/>
              </a:ext>
            </a:extLst>
          </p:cNvPr>
          <p:cNvSpPr>
            <a:spLocks noGrp="1"/>
          </p:cNvSpPr>
          <p:nvPr userDrawn="1">
            <p:ph type="body" sz="quarter" idx="11"/>
          </p:nvPr>
        </p:nvSpPr>
        <p:spPr>
          <a:xfrm>
            <a:off x="6096000" y="2173538"/>
            <a:ext cx="5400675" cy="509075"/>
          </a:xfrm>
        </p:spPr>
        <p:txBody>
          <a:bodyPr>
            <a:normAutofit/>
          </a:bodyPr>
          <a:lstStyle>
            <a:lvl1pPr>
              <a:defRPr sz="1600" b="1"/>
            </a:lvl1pPr>
            <a:lvl2pPr marL="457200" indent="0">
              <a:buNone/>
              <a:defRPr/>
            </a:lvl2pPr>
          </a:lstStyle>
          <a:p>
            <a:pPr lvl="0"/>
            <a:r>
              <a:rPr lang="en-US"/>
              <a:t>Click to edit Master text styles</a:t>
            </a:r>
          </a:p>
        </p:txBody>
      </p:sp>
      <p:sp>
        <p:nvSpPr>
          <p:cNvPr id="8" name="Text Placeholder 7">
            <a:extLst>
              <a:ext uri="{FF2B5EF4-FFF2-40B4-BE49-F238E27FC236}">
                <a16:creationId xmlns:a16="http://schemas.microsoft.com/office/drawing/2014/main" id="{B424D2CA-4EE6-44E2-A2CF-07539822A961}"/>
              </a:ext>
            </a:extLst>
          </p:cNvPr>
          <p:cNvSpPr>
            <a:spLocks noGrp="1"/>
          </p:cNvSpPr>
          <p:nvPr userDrawn="1">
            <p:ph type="body" sz="quarter" idx="12"/>
          </p:nvPr>
        </p:nvSpPr>
        <p:spPr>
          <a:xfrm>
            <a:off x="6096000" y="2682614"/>
            <a:ext cx="5400675" cy="34231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9" name="Text Placeholder 6">
            <a:extLst>
              <a:ext uri="{FF2B5EF4-FFF2-40B4-BE49-F238E27FC236}">
                <a16:creationId xmlns:a16="http://schemas.microsoft.com/office/drawing/2014/main" id="{BF644147-1C3F-4E0F-B5B1-749636C6EFE7}"/>
              </a:ext>
            </a:extLst>
          </p:cNvPr>
          <p:cNvSpPr>
            <a:spLocks noGrp="1"/>
          </p:cNvSpPr>
          <p:nvPr>
            <p:ph type="body" sz="quarter" idx="13"/>
          </p:nvPr>
        </p:nvSpPr>
        <p:spPr>
          <a:xfrm>
            <a:off x="6096000" y="1353072"/>
            <a:ext cx="5400675" cy="301171"/>
          </a:xfrm>
        </p:spPr>
        <p:txBody>
          <a:bodyPr>
            <a:normAutofit/>
          </a:bodyPr>
          <a:lstStyle>
            <a:lvl1pPr algn="l">
              <a:defRPr sz="1200"/>
            </a:lvl1pPr>
          </a:lstStyle>
          <a:p>
            <a:pPr lvl="0"/>
            <a:r>
              <a:rPr lang="en-US"/>
              <a:t>Click to edit Master text styles</a:t>
            </a:r>
            <a:endParaRPr lang="ru-RU"/>
          </a:p>
        </p:txBody>
      </p:sp>
      <p:pic>
        <p:nvPicPr>
          <p:cNvPr id="10" name="Graphic 9">
            <a:extLst>
              <a:ext uri="{FF2B5EF4-FFF2-40B4-BE49-F238E27FC236}">
                <a16:creationId xmlns:a16="http://schemas.microsoft.com/office/drawing/2014/main" id="{67744E03-3CE2-41FC-B8E8-92649FDB57D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17620290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Grape - layout 2">
    <p:bg>
      <p:bgPr>
        <a:solidFill>
          <a:schemeClr val="bg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1706763-365E-42AB-9D78-1333BA5F4955}"/>
              </a:ext>
            </a:extLst>
          </p:cNvPr>
          <p:cNvSpPr>
            <a:spLocks noGrp="1" noRot="1" noMove="1" noResize="1" noEditPoints="1" noAdjustHandles="1" noChangeArrowheads="1" noChangeShapeType="1"/>
          </p:cNvSpPr>
          <p:nvPr>
            <p:ph type="pic" sz="quarter" idx="10"/>
          </p:nvPr>
        </p:nvSpPr>
        <p:spPr>
          <a:xfrm>
            <a:off x="0" y="3429000"/>
            <a:ext cx="5924550" cy="3428999"/>
          </a:xfrm>
        </p:spPr>
        <p:txBody>
          <a:bodyPr/>
          <a:lstStyle>
            <a:lvl1pPr>
              <a:defRPr>
                <a:solidFill>
                  <a:schemeClr val="bg1"/>
                </a:solidFill>
              </a:defRPr>
            </a:lvl1pPr>
          </a:lstStyle>
          <a:p>
            <a:endParaRPr lang="ru-RU"/>
          </a:p>
        </p:txBody>
      </p:sp>
      <p:sp>
        <p:nvSpPr>
          <p:cNvPr id="9" name="Rectangle 8">
            <a:extLst>
              <a:ext uri="{FF2B5EF4-FFF2-40B4-BE49-F238E27FC236}">
                <a16:creationId xmlns:a16="http://schemas.microsoft.com/office/drawing/2014/main" id="{7C4F0477-5672-4D9F-A536-0CB2585DE353}"/>
              </a:ext>
            </a:extLst>
          </p:cNvPr>
          <p:cNvSpPr/>
          <p:nvPr userDrawn="1"/>
        </p:nvSpPr>
        <p:spPr>
          <a:xfrm>
            <a:off x="0" y="0"/>
            <a:ext cx="5924550" cy="34289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bg1"/>
              </a:solidFill>
            </a:endParaRPr>
          </a:p>
        </p:txBody>
      </p:sp>
      <p:sp>
        <p:nvSpPr>
          <p:cNvPr id="2" name="Title 1">
            <a:extLst>
              <a:ext uri="{FF2B5EF4-FFF2-40B4-BE49-F238E27FC236}">
                <a16:creationId xmlns:a16="http://schemas.microsoft.com/office/drawing/2014/main" id="{D49549B2-A3E9-40BF-B9AA-B3AAF2039C1E}"/>
              </a:ext>
            </a:extLst>
          </p:cNvPr>
          <p:cNvSpPr>
            <a:spLocks noGrp="1"/>
          </p:cNvSpPr>
          <p:nvPr>
            <p:ph type="title"/>
          </p:nvPr>
        </p:nvSpPr>
        <p:spPr>
          <a:xfrm>
            <a:off x="852488" y="489992"/>
            <a:ext cx="4147775" cy="2183760"/>
          </a:xfrm>
        </p:spPr>
        <p:txBody>
          <a:bodyPr anchor="t"/>
          <a:lstStyle>
            <a:lvl1pPr>
              <a:defRPr>
                <a:solidFill>
                  <a:schemeClr val="bg1"/>
                </a:solidFill>
              </a:defRPr>
            </a:lvl1pPr>
          </a:lstStyle>
          <a:p>
            <a:r>
              <a:rPr lang="en-US"/>
              <a:t>Click to edit Master title style</a:t>
            </a:r>
            <a:endParaRPr lang="ru-RU"/>
          </a:p>
        </p:txBody>
      </p:sp>
      <p:sp>
        <p:nvSpPr>
          <p:cNvPr id="8" name="Text Placeholder 7">
            <a:extLst>
              <a:ext uri="{FF2B5EF4-FFF2-40B4-BE49-F238E27FC236}">
                <a16:creationId xmlns:a16="http://schemas.microsoft.com/office/drawing/2014/main" id="{B424D2CA-4EE6-44E2-A2CF-07539822A961}"/>
              </a:ext>
            </a:extLst>
          </p:cNvPr>
          <p:cNvSpPr>
            <a:spLocks noGrp="1"/>
          </p:cNvSpPr>
          <p:nvPr>
            <p:ph type="body" sz="quarter" idx="12"/>
          </p:nvPr>
        </p:nvSpPr>
        <p:spPr>
          <a:xfrm>
            <a:off x="6619876" y="5053952"/>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endParaRPr lang="ru-RU"/>
          </a:p>
        </p:txBody>
      </p:sp>
      <p:sp>
        <p:nvSpPr>
          <p:cNvPr id="22" name="Text Placeholder 7">
            <a:extLst>
              <a:ext uri="{FF2B5EF4-FFF2-40B4-BE49-F238E27FC236}">
                <a16:creationId xmlns:a16="http://schemas.microsoft.com/office/drawing/2014/main" id="{44F034D9-AD48-4096-926C-71467B7783F8}"/>
              </a:ext>
            </a:extLst>
          </p:cNvPr>
          <p:cNvSpPr>
            <a:spLocks noGrp="1"/>
          </p:cNvSpPr>
          <p:nvPr>
            <p:ph type="body" sz="quarter" idx="13"/>
          </p:nvPr>
        </p:nvSpPr>
        <p:spPr>
          <a:xfrm>
            <a:off x="6619876" y="3644252"/>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endParaRPr lang="ru-RU"/>
          </a:p>
        </p:txBody>
      </p:sp>
      <p:sp>
        <p:nvSpPr>
          <p:cNvPr id="23" name="Text Placeholder 7">
            <a:extLst>
              <a:ext uri="{FF2B5EF4-FFF2-40B4-BE49-F238E27FC236}">
                <a16:creationId xmlns:a16="http://schemas.microsoft.com/office/drawing/2014/main" id="{2D985DBB-1AE7-4B9C-AA58-46C3449F7D7E}"/>
              </a:ext>
            </a:extLst>
          </p:cNvPr>
          <p:cNvSpPr>
            <a:spLocks noGrp="1"/>
          </p:cNvSpPr>
          <p:nvPr>
            <p:ph type="body" sz="quarter" idx="14"/>
          </p:nvPr>
        </p:nvSpPr>
        <p:spPr>
          <a:xfrm>
            <a:off x="6619876" y="2234553"/>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endParaRPr lang="ru-RU"/>
          </a:p>
        </p:txBody>
      </p:sp>
      <p:sp>
        <p:nvSpPr>
          <p:cNvPr id="24" name="Text Placeholder 7">
            <a:extLst>
              <a:ext uri="{FF2B5EF4-FFF2-40B4-BE49-F238E27FC236}">
                <a16:creationId xmlns:a16="http://schemas.microsoft.com/office/drawing/2014/main" id="{15D8106B-8E1D-4EB8-A793-98BD14F3D14B}"/>
              </a:ext>
            </a:extLst>
          </p:cNvPr>
          <p:cNvSpPr>
            <a:spLocks noGrp="1"/>
          </p:cNvSpPr>
          <p:nvPr>
            <p:ph type="body" sz="quarter" idx="15"/>
          </p:nvPr>
        </p:nvSpPr>
        <p:spPr>
          <a:xfrm>
            <a:off x="6619876" y="824853"/>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endParaRPr lang="ru-RU"/>
          </a:p>
        </p:txBody>
      </p:sp>
    </p:spTree>
    <p:extLst>
      <p:ext uri="{BB962C8B-B14F-4D97-AF65-F5344CB8AC3E}">
        <p14:creationId xmlns:p14="http://schemas.microsoft.com/office/powerpoint/2010/main" val="14650171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rape - layout 3">
    <p:bg>
      <p:bgPr>
        <a:solidFill>
          <a:schemeClr val="bg1"/>
        </a:solidFill>
        <a:effectLst/>
      </p:bgPr>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B06483C1-699A-49C9-868B-75B220AF19A7}"/>
              </a:ext>
            </a:extLst>
          </p:cNvPr>
          <p:cNvSpPr/>
          <p:nvPr userDrawn="1"/>
        </p:nvSpPr>
        <p:spPr>
          <a:xfrm>
            <a:off x="-1" y="0"/>
            <a:ext cx="9459629" cy="4057650"/>
          </a:xfrm>
          <a:custGeom>
            <a:avLst/>
            <a:gdLst>
              <a:gd name="connsiteX0" fmla="*/ 0 w 9459629"/>
              <a:gd name="connsiteY0" fmla="*/ 0 h 4057650"/>
              <a:gd name="connsiteX1" fmla="*/ 3078014 w 9459629"/>
              <a:gd name="connsiteY1" fmla="*/ 0 h 4057650"/>
              <a:gd name="connsiteX2" fmla="*/ 6194895 w 9459629"/>
              <a:gd name="connsiteY2" fmla="*/ 0 h 4057650"/>
              <a:gd name="connsiteX3" fmla="*/ 9356192 w 9459629"/>
              <a:gd name="connsiteY3" fmla="*/ 0 h 4057650"/>
              <a:gd name="connsiteX4" fmla="*/ 9357546 w 9459629"/>
              <a:gd name="connsiteY4" fmla="*/ 4768 h 4057650"/>
              <a:gd name="connsiteX5" fmla="*/ 9459629 w 9459629"/>
              <a:gd name="connsiteY5" fmla="*/ 815125 h 4057650"/>
              <a:gd name="connsiteX6" fmla="*/ 6217103 w 9459629"/>
              <a:gd name="connsiteY6" fmla="*/ 4057650 h 4057650"/>
              <a:gd name="connsiteX7" fmla="*/ 6194895 w 9459629"/>
              <a:gd name="connsiteY7" fmla="*/ 4057089 h 4057650"/>
              <a:gd name="connsiteX8" fmla="*/ 6194895 w 9459629"/>
              <a:gd name="connsiteY8" fmla="*/ 4057650 h 4057650"/>
              <a:gd name="connsiteX9" fmla="*/ 0 w 9459629"/>
              <a:gd name="connsiteY9" fmla="*/ 4057650 h 405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59629" h="4057650">
                <a:moveTo>
                  <a:pt x="0" y="0"/>
                </a:moveTo>
                <a:lnTo>
                  <a:pt x="3078014" y="0"/>
                </a:lnTo>
                <a:lnTo>
                  <a:pt x="6194895" y="0"/>
                </a:lnTo>
                <a:lnTo>
                  <a:pt x="9356192" y="0"/>
                </a:lnTo>
                <a:lnTo>
                  <a:pt x="9357546" y="4768"/>
                </a:lnTo>
                <a:cubicBezTo>
                  <a:pt x="9424186" y="263779"/>
                  <a:pt x="9459629" y="535313"/>
                  <a:pt x="9459629" y="815125"/>
                </a:cubicBezTo>
                <a:cubicBezTo>
                  <a:pt x="9459629" y="2605922"/>
                  <a:pt x="8007901" y="4057650"/>
                  <a:pt x="6217103" y="4057650"/>
                </a:cubicBezTo>
                <a:lnTo>
                  <a:pt x="6194895" y="4057089"/>
                </a:lnTo>
                <a:lnTo>
                  <a:pt x="6194895" y="4057650"/>
                </a:lnTo>
                <a:lnTo>
                  <a:pt x="0" y="4057650"/>
                </a:lnTo>
                <a:close/>
              </a:path>
            </a:pathLst>
          </a:custGeom>
          <a:solidFill>
            <a:schemeClr val="accent3"/>
          </a:solidFill>
          <a:ln>
            <a:noFill/>
          </a:ln>
          <a:effectLst>
            <a:outerShdw blurRad="279400" dist="228600" dir="2700000" algn="tl" rotWithShape="0">
              <a:schemeClr val="accent1">
                <a:alpha val="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a:p>
        </p:txBody>
      </p:sp>
      <p:sp>
        <p:nvSpPr>
          <p:cNvPr id="7" name="Picture Placeholder 6">
            <a:extLst>
              <a:ext uri="{FF2B5EF4-FFF2-40B4-BE49-F238E27FC236}">
                <a16:creationId xmlns:a16="http://schemas.microsoft.com/office/drawing/2014/main" id="{4DA8965E-46FB-44D3-BE59-C9F838FF63FD}"/>
              </a:ext>
            </a:extLst>
          </p:cNvPr>
          <p:cNvSpPr>
            <a:spLocks noGrp="1"/>
          </p:cNvSpPr>
          <p:nvPr>
            <p:ph type="pic" sz="quarter" idx="10"/>
          </p:nvPr>
        </p:nvSpPr>
        <p:spPr>
          <a:xfrm>
            <a:off x="5768520" y="561069"/>
            <a:ext cx="5735864" cy="5735862"/>
          </a:xfrm>
          <a:custGeom>
            <a:avLst/>
            <a:gdLst>
              <a:gd name="connsiteX0" fmla="*/ 1941947 w 3883894"/>
              <a:gd name="connsiteY0" fmla="*/ 0 h 3883892"/>
              <a:gd name="connsiteX1" fmla="*/ 3883894 w 3883894"/>
              <a:gd name="connsiteY1" fmla="*/ 1941946 h 3883892"/>
              <a:gd name="connsiteX2" fmla="*/ 1941947 w 3883894"/>
              <a:gd name="connsiteY2" fmla="*/ 3883892 h 3883892"/>
              <a:gd name="connsiteX3" fmla="*/ 0 w 3883894"/>
              <a:gd name="connsiteY3" fmla="*/ 1941946 h 3883892"/>
              <a:gd name="connsiteX4" fmla="*/ 1941947 w 3883894"/>
              <a:gd name="connsiteY4" fmla="*/ 0 h 3883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3894" h="3883892">
                <a:moveTo>
                  <a:pt x="1941947" y="0"/>
                </a:moveTo>
                <a:cubicBezTo>
                  <a:pt x="3014455" y="0"/>
                  <a:pt x="3883894" y="869439"/>
                  <a:pt x="3883894" y="1941946"/>
                </a:cubicBezTo>
                <a:cubicBezTo>
                  <a:pt x="3883894" y="3014453"/>
                  <a:pt x="3014455" y="3883892"/>
                  <a:pt x="1941947" y="3883892"/>
                </a:cubicBezTo>
                <a:cubicBezTo>
                  <a:pt x="869439" y="3883892"/>
                  <a:pt x="0" y="3014453"/>
                  <a:pt x="0" y="1941946"/>
                </a:cubicBezTo>
                <a:cubicBezTo>
                  <a:pt x="0" y="869439"/>
                  <a:pt x="869439" y="0"/>
                  <a:pt x="1941947" y="0"/>
                </a:cubicBezTo>
                <a:close/>
              </a:path>
            </a:pathLst>
          </a:custGeom>
          <a:noFill/>
          <a:effectLst/>
        </p:spPr>
        <p:txBody>
          <a:bodyPr wrap="square" anchor="ctr">
            <a:noAutofit/>
          </a:bodyPr>
          <a:lstStyle>
            <a:lvl1pPr algn="ctr">
              <a:defRPr/>
            </a:lvl1pPr>
          </a:lstStyle>
          <a:p>
            <a:endParaRPr lang="ru-RU"/>
          </a:p>
        </p:txBody>
      </p:sp>
      <p:sp>
        <p:nvSpPr>
          <p:cNvPr id="2" name="Title 1">
            <a:extLst>
              <a:ext uri="{FF2B5EF4-FFF2-40B4-BE49-F238E27FC236}">
                <a16:creationId xmlns:a16="http://schemas.microsoft.com/office/drawing/2014/main" id="{40C488D9-FA35-407B-92F1-2CD2E4D68CDD}"/>
              </a:ext>
            </a:extLst>
          </p:cNvPr>
          <p:cNvSpPr>
            <a:spLocks noGrp="1"/>
          </p:cNvSpPr>
          <p:nvPr>
            <p:ph type="title"/>
          </p:nvPr>
        </p:nvSpPr>
        <p:spPr>
          <a:xfrm>
            <a:off x="900113" y="365125"/>
            <a:ext cx="8177087" cy="1075748"/>
          </a:xfrm>
        </p:spPr>
        <p:txBody>
          <a:bodyPr anchor="t"/>
          <a:lstStyle>
            <a:lvl1pPr>
              <a:defRPr>
                <a:solidFill>
                  <a:schemeClr val="bg1"/>
                </a:solidFill>
              </a:defRPr>
            </a:lvl1pPr>
          </a:lstStyle>
          <a:p>
            <a:r>
              <a:rPr lang="en-US"/>
              <a:t>Click to edit Master title style</a:t>
            </a:r>
            <a:endParaRPr lang="ru-RU"/>
          </a:p>
        </p:txBody>
      </p:sp>
      <p:sp>
        <p:nvSpPr>
          <p:cNvPr id="11" name="Text Placeholder 10">
            <a:extLst>
              <a:ext uri="{FF2B5EF4-FFF2-40B4-BE49-F238E27FC236}">
                <a16:creationId xmlns:a16="http://schemas.microsoft.com/office/drawing/2014/main" id="{6CE08472-91B3-4988-9A4D-1920531BAD7D}"/>
              </a:ext>
            </a:extLst>
          </p:cNvPr>
          <p:cNvSpPr>
            <a:spLocks noGrp="1"/>
          </p:cNvSpPr>
          <p:nvPr>
            <p:ph type="body" sz="quarter" idx="11"/>
          </p:nvPr>
        </p:nvSpPr>
        <p:spPr>
          <a:xfrm>
            <a:off x="900113" y="4253594"/>
            <a:ext cx="4373107" cy="1565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5" name="Text Placeholder 10">
            <a:extLst>
              <a:ext uri="{FF2B5EF4-FFF2-40B4-BE49-F238E27FC236}">
                <a16:creationId xmlns:a16="http://schemas.microsoft.com/office/drawing/2014/main" id="{77585A75-7969-46A0-8F37-5BC593859903}"/>
              </a:ext>
            </a:extLst>
          </p:cNvPr>
          <p:cNvSpPr>
            <a:spLocks noGrp="1"/>
          </p:cNvSpPr>
          <p:nvPr>
            <p:ph type="body" sz="quarter" idx="12"/>
          </p:nvPr>
        </p:nvSpPr>
        <p:spPr>
          <a:xfrm>
            <a:off x="900113" y="2028825"/>
            <a:ext cx="4373107" cy="1692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6" name="Text Placeholder 6">
            <a:extLst>
              <a:ext uri="{FF2B5EF4-FFF2-40B4-BE49-F238E27FC236}">
                <a16:creationId xmlns:a16="http://schemas.microsoft.com/office/drawing/2014/main" id="{8E05D8E1-43AC-48F2-B557-8879B7F769D5}"/>
              </a:ext>
            </a:extLst>
          </p:cNvPr>
          <p:cNvSpPr>
            <a:spLocks noGrp="1"/>
          </p:cNvSpPr>
          <p:nvPr>
            <p:ph type="body" sz="quarter" idx="13"/>
          </p:nvPr>
        </p:nvSpPr>
        <p:spPr>
          <a:xfrm>
            <a:off x="900112" y="1577915"/>
            <a:ext cx="8177087" cy="301171"/>
          </a:xfrm>
        </p:spPr>
        <p:txBody>
          <a:bodyPr>
            <a:normAutofit/>
          </a:bodyPr>
          <a:lstStyle>
            <a:lvl1pPr algn="l">
              <a:defRPr sz="1200">
                <a:solidFill>
                  <a:schemeClr val="bg1"/>
                </a:solidFill>
              </a:defRPr>
            </a:lvl1pPr>
          </a:lstStyle>
          <a:p>
            <a:pPr lvl="0"/>
            <a:r>
              <a:rPr lang="en-US"/>
              <a:t>Click to edit Master text styles</a:t>
            </a:r>
            <a:endParaRPr lang="ru-RU"/>
          </a:p>
        </p:txBody>
      </p:sp>
    </p:spTree>
    <p:extLst>
      <p:ext uri="{BB962C8B-B14F-4D97-AF65-F5344CB8AC3E}">
        <p14:creationId xmlns:p14="http://schemas.microsoft.com/office/powerpoint/2010/main" val="168451693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rape - layout 5">
    <p:bg>
      <p:bgPr>
        <a:solidFill>
          <a:schemeClr val="bg1"/>
        </a:solidFill>
        <a:effectLst/>
      </p:bgPr>
    </p:bg>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D93F49C3-0235-453E-A017-DD2ADD02A636}"/>
              </a:ext>
            </a:extLst>
          </p:cNvPr>
          <p:cNvSpPr>
            <a:spLocks noGrp="1"/>
          </p:cNvSpPr>
          <p:nvPr>
            <p:ph sz="quarter" idx="17"/>
          </p:nvPr>
        </p:nvSpPr>
        <p:spPr>
          <a:xfrm>
            <a:off x="695325" y="3952875"/>
            <a:ext cx="4689475" cy="2236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 name="Title 1">
            <a:extLst>
              <a:ext uri="{FF2B5EF4-FFF2-40B4-BE49-F238E27FC236}">
                <a16:creationId xmlns:a16="http://schemas.microsoft.com/office/drawing/2014/main" id="{66498285-A9E6-4FD2-ABF4-8BE77D5AFBDA}"/>
              </a:ext>
            </a:extLst>
          </p:cNvPr>
          <p:cNvSpPr>
            <a:spLocks noGrp="1"/>
          </p:cNvSpPr>
          <p:nvPr>
            <p:ph type="title"/>
          </p:nvPr>
        </p:nvSpPr>
        <p:spPr>
          <a:xfrm>
            <a:off x="695325" y="365125"/>
            <a:ext cx="4689475" cy="2349046"/>
          </a:xfrm>
        </p:spPr>
        <p:txBody>
          <a:bodyPr/>
          <a:lstStyle/>
          <a:p>
            <a:r>
              <a:rPr lang="en-US"/>
              <a:t>Click to edit Master title style</a:t>
            </a:r>
            <a:endParaRPr lang="ru-RU"/>
          </a:p>
        </p:txBody>
      </p:sp>
      <p:sp>
        <p:nvSpPr>
          <p:cNvPr id="3" name="Rectangle: Single Corner Rounded 2">
            <a:extLst>
              <a:ext uri="{FF2B5EF4-FFF2-40B4-BE49-F238E27FC236}">
                <a16:creationId xmlns:a16="http://schemas.microsoft.com/office/drawing/2014/main" id="{6DC11355-2030-4E86-976D-129EECF6E3F1}"/>
              </a:ext>
            </a:extLst>
          </p:cNvPr>
          <p:cNvSpPr/>
          <p:nvPr userDrawn="1"/>
        </p:nvSpPr>
        <p:spPr>
          <a:xfrm rot="10800000">
            <a:off x="5810249" y="0"/>
            <a:ext cx="6381749" cy="3531823"/>
          </a:xfrm>
          <a:prstGeom prst="round1Rect">
            <a:avLst>
              <a:gd name="adj" fmla="val 359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 Placeholder 4">
            <a:extLst>
              <a:ext uri="{FF2B5EF4-FFF2-40B4-BE49-F238E27FC236}">
                <a16:creationId xmlns:a16="http://schemas.microsoft.com/office/drawing/2014/main" id="{6FE79F6E-C430-4EA6-97F3-72102AF87B78}"/>
              </a:ext>
            </a:extLst>
          </p:cNvPr>
          <p:cNvSpPr>
            <a:spLocks noGrp="1"/>
          </p:cNvSpPr>
          <p:nvPr>
            <p:ph type="body" sz="quarter" idx="10"/>
          </p:nvPr>
        </p:nvSpPr>
        <p:spPr>
          <a:xfrm>
            <a:off x="6110414" y="365126"/>
            <a:ext cx="5386261" cy="280125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Text Placeholder 6">
            <a:extLst>
              <a:ext uri="{FF2B5EF4-FFF2-40B4-BE49-F238E27FC236}">
                <a16:creationId xmlns:a16="http://schemas.microsoft.com/office/drawing/2014/main" id="{901899A5-BAA9-4554-B0B4-167AEB9AB334}"/>
              </a:ext>
            </a:extLst>
          </p:cNvPr>
          <p:cNvSpPr>
            <a:spLocks noGrp="1"/>
          </p:cNvSpPr>
          <p:nvPr>
            <p:ph type="body" sz="quarter" idx="11"/>
          </p:nvPr>
        </p:nvSpPr>
        <p:spPr>
          <a:xfrm>
            <a:off x="695324" y="2865210"/>
            <a:ext cx="4689475" cy="301171"/>
          </a:xfrm>
        </p:spPr>
        <p:txBody>
          <a:bodyPr>
            <a:normAutofit/>
          </a:bodyPr>
          <a:lstStyle>
            <a:lvl1pPr>
              <a:defRPr sz="1200"/>
            </a:lvl1pPr>
          </a:lstStyle>
          <a:p>
            <a:pPr lvl="0"/>
            <a:r>
              <a:rPr lang="en-US"/>
              <a:t>Click to edit Master text styles</a:t>
            </a:r>
            <a:endParaRPr lang="ru-RU"/>
          </a:p>
        </p:txBody>
      </p:sp>
      <p:sp>
        <p:nvSpPr>
          <p:cNvPr id="12" name="Text Placeholder 11">
            <a:extLst>
              <a:ext uri="{FF2B5EF4-FFF2-40B4-BE49-F238E27FC236}">
                <a16:creationId xmlns:a16="http://schemas.microsoft.com/office/drawing/2014/main" id="{72F0F312-66B3-4579-8C9D-20691277F750}"/>
              </a:ext>
            </a:extLst>
          </p:cNvPr>
          <p:cNvSpPr>
            <a:spLocks noGrp="1"/>
          </p:cNvSpPr>
          <p:nvPr>
            <p:ph type="body" sz="quarter" idx="13"/>
          </p:nvPr>
        </p:nvSpPr>
        <p:spPr>
          <a:xfrm>
            <a:off x="6110288" y="4629151"/>
            <a:ext cx="2511287" cy="1559808"/>
          </a:xfrm>
        </p:spPr>
        <p:txBody>
          <a:bodyPr/>
          <a:lstStyle/>
          <a:p>
            <a:pPr lvl="0"/>
            <a:r>
              <a:rPr lang="en-US"/>
              <a:t>Click to edit Master text styles</a:t>
            </a:r>
          </a:p>
          <a:p>
            <a:pPr lvl="1"/>
            <a:r>
              <a:rPr lang="en-US"/>
              <a:t>Second level</a:t>
            </a:r>
          </a:p>
          <a:p>
            <a:pPr lvl="2"/>
            <a:r>
              <a:rPr lang="en-US"/>
              <a:t>Third level</a:t>
            </a:r>
            <a:endParaRPr lang="ru-RU"/>
          </a:p>
        </p:txBody>
      </p:sp>
      <p:sp>
        <p:nvSpPr>
          <p:cNvPr id="13" name="Text Placeholder 11">
            <a:extLst>
              <a:ext uri="{FF2B5EF4-FFF2-40B4-BE49-F238E27FC236}">
                <a16:creationId xmlns:a16="http://schemas.microsoft.com/office/drawing/2014/main" id="{8E2C250D-5ECD-467D-BF3C-427075AE9B7E}"/>
              </a:ext>
            </a:extLst>
          </p:cNvPr>
          <p:cNvSpPr>
            <a:spLocks noGrp="1"/>
          </p:cNvSpPr>
          <p:nvPr>
            <p:ph type="body" sz="quarter" idx="14"/>
          </p:nvPr>
        </p:nvSpPr>
        <p:spPr>
          <a:xfrm>
            <a:off x="8985703" y="4629151"/>
            <a:ext cx="2510972" cy="1559808"/>
          </a:xfrm>
        </p:spPr>
        <p:txBody>
          <a:bodyPr/>
          <a:lstStyle/>
          <a:p>
            <a:pPr lvl="0"/>
            <a:r>
              <a:rPr lang="en-US"/>
              <a:t>Click to edit Master text styles</a:t>
            </a:r>
          </a:p>
          <a:p>
            <a:pPr lvl="1"/>
            <a:r>
              <a:rPr lang="en-US"/>
              <a:t>Second level</a:t>
            </a:r>
          </a:p>
          <a:p>
            <a:pPr lvl="2"/>
            <a:r>
              <a:rPr lang="en-US"/>
              <a:t>Third level</a:t>
            </a:r>
            <a:endParaRPr lang="ru-RU"/>
          </a:p>
        </p:txBody>
      </p:sp>
      <p:sp>
        <p:nvSpPr>
          <p:cNvPr id="15" name="Text Placeholder 14">
            <a:extLst>
              <a:ext uri="{FF2B5EF4-FFF2-40B4-BE49-F238E27FC236}">
                <a16:creationId xmlns:a16="http://schemas.microsoft.com/office/drawing/2014/main" id="{E7614D1D-D9D5-4613-8A11-F0CAC46864DE}"/>
              </a:ext>
            </a:extLst>
          </p:cNvPr>
          <p:cNvSpPr>
            <a:spLocks noGrp="1"/>
          </p:cNvSpPr>
          <p:nvPr>
            <p:ph type="body" sz="quarter" idx="15"/>
          </p:nvPr>
        </p:nvSpPr>
        <p:spPr>
          <a:xfrm>
            <a:off x="6096000" y="3952875"/>
            <a:ext cx="2525713" cy="577850"/>
          </a:xfrm>
        </p:spPr>
        <p:txBody>
          <a:bodyPr/>
          <a:lstStyle>
            <a:lvl1pPr>
              <a:defRPr b="1">
                <a:solidFill>
                  <a:schemeClr val="tx1"/>
                </a:solidFill>
              </a:defRPr>
            </a:lvl1pPr>
          </a:lstStyle>
          <a:p>
            <a:pPr lvl="0"/>
            <a:r>
              <a:rPr lang="en-US"/>
              <a:t>Click to edit Master text styles</a:t>
            </a:r>
            <a:endParaRPr lang="ru-RU"/>
          </a:p>
        </p:txBody>
      </p:sp>
      <p:sp>
        <p:nvSpPr>
          <p:cNvPr id="16" name="Text Placeholder 14">
            <a:extLst>
              <a:ext uri="{FF2B5EF4-FFF2-40B4-BE49-F238E27FC236}">
                <a16:creationId xmlns:a16="http://schemas.microsoft.com/office/drawing/2014/main" id="{AD9E9C30-9726-4758-877F-CA9CBB72626E}"/>
              </a:ext>
            </a:extLst>
          </p:cNvPr>
          <p:cNvSpPr>
            <a:spLocks noGrp="1"/>
          </p:cNvSpPr>
          <p:nvPr>
            <p:ph type="body" sz="quarter" idx="16"/>
          </p:nvPr>
        </p:nvSpPr>
        <p:spPr>
          <a:xfrm>
            <a:off x="8970962" y="3952875"/>
            <a:ext cx="2525713" cy="577850"/>
          </a:xfrm>
        </p:spPr>
        <p:txBody>
          <a:bodyPr/>
          <a:lstStyle>
            <a:lvl1pPr>
              <a:defRPr b="1">
                <a:solidFill>
                  <a:schemeClr val="tx1"/>
                </a:solidFill>
              </a:defRPr>
            </a:lvl1pPr>
          </a:lstStyle>
          <a:p>
            <a:pPr lvl="0"/>
            <a:r>
              <a:rPr lang="en-US"/>
              <a:t>Click to edit Master text styles</a:t>
            </a:r>
            <a:endParaRPr lang="ru-RU"/>
          </a:p>
        </p:txBody>
      </p:sp>
    </p:spTree>
    <p:extLst>
      <p:ext uri="{BB962C8B-B14F-4D97-AF65-F5344CB8AC3E}">
        <p14:creationId xmlns:p14="http://schemas.microsoft.com/office/powerpoint/2010/main" val="351858469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Grape - layout 6">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EE659-8316-4BB9-908C-4828DC931FA1}"/>
              </a:ext>
            </a:extLst>
          </p:cNvPr>
          <p:cNvSpPr>
            <a:spLocks noGrp="1"/>
          </p:cNvSpPr>
          <p:nvPr>
            <p:ph type="title"/>
          </p:nvPr>
        </p:nvSpPr>
        <p:spPr>
          <a:xfrm>
            <a:off x="695325" y="365125"/>
            <a:ext cx="10801350" cy="760868"/>
          </a:xfrm>
        </p:spPr>
        <p:txBody>
          <a:bodyPr/>
          <a:lstStyle/>
          <a:p>
            <a:r>
              <a:rPr lang="en-US"/>
              <a:t>Click to edit Master title style</a:t>
            </a:r>
            <a:endParaRPr lang="ru-RU"/>
          </a:p>
        </p:txBody>
      </p:sp>
      <p:sp>
        <p:nvSpPr>
          <p:cNvPr id="3" name="Rectangle: Rounded Corners 2">
            <a:extLst>
              <a:ext uri="{FF2B5EF4-FFF2-40B4-BE49-F238E27FC236}">
                <a16:creationId xmlns:a16="http://schemas.microsoft.com/office/drawing/2014/main" id="{028CCDB2-7B2C-4A17-BB2B-FD77CB5BE9A5}"/>
              </a:ext>
            </a:extLst>
          </p:cNvPr>
          <p:cNvSpPr/>
          <p:nvPr userDrawn="1"/>
        </p:nvSpPr>
        <p:spPr>
          <a:xfrm>
            <a:off x="1248345" y="1831578"/>
            <a:ext cx="4240813" cy="1887708"/>
          </a:xfrm>
          <a:prstGeom prst="roundRect">
            <a:avLst>
              <a:gd name="adj" fmla="val 6728"/>
            </a:avLst>
          </a:prstGeom>
          <a:solidFill>
            <a:schemeClr val="accent3">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Rounded Corners 3">
            <a:extLst>
              <a:ext uri="{FF2B5EF4-FFF2-40B4-BE49-F238E27FC236}">
                <a16:creationId xmlns:a16="http://schemas.microsoft.com/office/drawing/2014/main" id="{27CB271A-01C7-40D2-B858-220622C21FB4}"/>
              </a:ext>
            </a:extLst>
          </p:cNvPr>
          <p:cNvSpPr/>
          <p:nvPr userDrawn="1"/>
        </p:nvSpPr>
        <p:spPr>
          <a:xfrm>
            <a:off x="6746421" y="1831578"/>
            <a:ext cx="4240813" cy="1887708"/>
          </a:xfrm>
          <a:prstGeom prst="roundRect">
            <a:avLst>
              <a:gd name="adj" fmla="val 6728"/>
            </a:avLst>
          </a:prstGeom>
          <a:solidFill>
            <a:schemeClr val="accent3">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Rectangle: Rounded Corners 4">
            <a:extLst>
              <a:ext uri="{FF2B5EF4-FFF2-40B4-BE49-F238E27FC236}">
                <a16:creationId xmlns:a16="http://schemas.microsoft.com/office/drawing/2014/main" id="{D019F01B-4AA0-4E4E-8DA4-84B1985E58FB}"/>
              </a:ext>
            </a:extLst>
          </p:cNvPr>
          <p:cNvSpPr/>
          <p:nvPr userDrawn="1"/>
        </p:nvSpPr>
        <p:spPr>
          <a:xfrm>
            <a:off x="1248345" y="4305753"/>
            <a:ext cx="4240813" cy="1887708"/>
          </a:xfrm>
          <a:prstGeom prst="roundRect">
            <a:avLst>
              <a:gd name="adj" fmla="val 6728"/>
            </a:avLst>
          </a:prstGeom>
          <a:solidFill>
            <a:schemeClr val="accent3">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Rectangle: Rounded Corners 5">
            <a:extLst>
              <a:ext uri="{FF2B5EF4-FFF2-40B4-BE49-F238E27FC236}">
                <a16:creationId xmlns:a16="http://schemas.microsoft.com/office/drawing/2014/main" id="{3AC5AF52-3282-4D7B-9B3A-707110F8E9CC}"/>
              </a:ext>
            </a:extLst>
          </p:cNvPr>
          <p:cNvSpPr/>
          <p:nvPr userDrawn="1"/>
        </p:nvSpPr>
        <p:spPr>
          <a:xfrm>
            <a:off x="6746421" y="4305753"/>
            <a:ext cx="4240813" cy="1887708"/>
          </a:xfrm>
          <a:prstGeom prst="roundRect">
            <a:avLst>
              <a:gd name="adj" fmla="val 6728"/>
            </a:avLst>
          </a:prstGeom>
          <a:solidFill>
            <a:schemeClr val="accent3">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 Placeholder 7">
            <a:extLst>
              <a:ext uri="{FF2B5EF4-FFF2-40B4-BE49-F238E27FC236}">
                <a16:creationId xmlns:a16="http://schemas.microsoft.com/office/drawing/2014/main" id="{7F0AF38E-E179-46E8-B7E5-AFD85D1A25B6}"/>
              </a:ext>
            </a:extLst>
          </p:cNvPr>
          <p:cNvSpPr>
            <a:spLocks noGrp="1"/>
          </p:cNvSpPr>
          <p:nvPr>
            <p:ph type="body" sz="quarter" idx="10"/>
          </p:nvPr>
        </p:nvSpPr>
        <p:spPr>
          <a:xfrm>
            <a:off x="1844485" y="1964271"/>
            <a:ext cx="3365010" cy="377825"/>
          </a:xfrm>
        </p:spPr>
        <p:txBody>
          <a:bodyPr/>
          <a:lstStyle>
            <a:lvl1pPr>
              <a:defRPr b="1">
                <a:solidFill>
                  <a:schemeClr val="tx1"/>
                </a:solidFill>
              </a:defRPr>
            </a:lvl1pPr>
          </a:lstStyle>
          <a:p>
            <a:pPr lvl="0"/>
            <a:r>
              <a:rPr lang="en-US"/>
              <a:t>Click to edit Master text styles</a:t>
            </a:r>
            <a:endParaRPr lang="ru-RU"/>
          </a:p>
        </p:txBody>
      </p:sp>
      <p:sp>
        <p:nvSpPr>
          <p:cNvPr id="9" name="Text Placeholder 7">
            <a:extLst>
              <a:ext uri="{FF2B5EF4-FFF2-40B4-BE49-F238E27FC236}">
                <a16:creationId xmlns:a16="http://schemas.microsoft.com/office/drawing/2014/main" id="{01135A82-0A30-457F-BF6A-396CF4EC396F}"/>
              </a:ext>
            </a:extLst>
          </p:cNvPr>
          <p:cNvSpPr>
            <a:spLocks noGrp="1"/>
          </p:cNvSpPr>
          <p:nvPr>
            <p:ph type="body" sz="quarter" idx="11"/>
          </p:nvPr>
        </p:nvSpPr>
        <p:spPr>
          <a:xfrm>
            <a:off x="7599191" y="2031773"/>
            <a:ext cx="3111215" cy="377825"/>
          </a:xfrm>
        </p:spPr>
        <p:txBody>
          <a:bodyPr/>
          <a:lstStyle>
            <a:lvl1pPr>
              <a:defRPr b="1">
                <a:solidFill>
                  <a:schemeClr val="tx1"/>
                </a:solidFill>
              </a:defRPr>
            </a:lvl1pPr>
          </a:lstStyle>
          <a:p>
            <a:pPr lvl="0"/>
            <a:r>
              <a:rPr lang="en-US"/>
              <a:t>Click to edit Master text styles</a:t>
            </a:r>
            <a:endParaRPr lang="ru-RU"/>
          </a:p>
        </p:txBody>
      </p:sp>
      <p:sp>
        <p:nvSpPr>
          <p:cNvPr id="10" name="Text Placeholder 7">
            <a:extLst>
              <a:ext uri="{FF2B5EF4-FFF2-40B4-BE49-F238E27FC236}">
                <a16:creationId xmlns:a16="http://schemas.microsoft.com/office/drawing/2014/main" id="{F1744D26-9C18-4EF4-89F4-B5108F0324CD}"/>
              </a:ext>
            </a:extLst>
          </p:cNvPr>
          <p:cNvSpPr>
            <a:spLocks noGrp="1"/>
          </p:cNvSpPr>
          <p:nvPr>
            <p:ph type="body" sz="quarter" idx="12"/>
          </p:nvPr>
        </p:nvSpPr>
        <p:spPr>
          <a:xfrm>
            <a:off x="7599193" y="4510087"/>
            <a:ext cx="3111215" cy="377825"/>
          </a:xfrm>
        </p:spPr>
        <p:txBody>
          <a:bodyPr/>
          <a:lstStyle>
            <a:lvl1pPr>
              <a:defRPr b="1">
                <a:solidFill>
                  <a:schemeClr val="tx1"/>
                </a:solidFill>
              </a:defRPr>
            </a:lvl1pPr>
          </a:lstStyle>
          <a:p>
            <a:pPr lvl="0"/>
            <a:r>
              <a:rPr lang="en-US"/>
              <a:t>Click to edit Master text styles</a:t>
            </a:r>
            <a:endParaRPr lang="ru-RU"/>
          </a:p>
        </p:txBody>
      </p:sp>
      <p:sp>
        <p:nvSpPr>
          <p:cNvPr id="11" name="Text Placeholder 7">
            <a:extLst>
              <a:ext uri="{FF2B5EF4-FFF2-40B4-BE49-F238E27FC236}">
                <a16:creationId xmlns:a16="http://schemas.microsoft.com/office/drawing/2014/main" id="{4643A2AB-8C1A-424E-99E6-FAE8BB5276C8}"/>
              </a:ext>
            </a:extLst>
          </p:cNvPr>
          <p:cNvSpPr>
            <a:spLocks noGrp="1"/>
          </p:cNvSpPr>
          <p:nvPr>
            <p:ph type="body" sz="quarter" idx="13"/>
          </p:nvPr>
        </p:nvSpPr>
        <p:spPr>
          <a:xfrm>
            <a:off x="2098278" y="4510087"/>
            <a:ext cx="3111215" cy="377825"/>
          </a:xfrm>
        </p:spPr>
        <p:txBody>
          <a:bodyPr/>
          <a:lstStyle>
            <a:lvl1pPr>
              <a:defRPr b="1">
                <a:solidFill>
                  <a:schemeClr val="tx1"/>
                </a:solidFill>
              </a:defRPr>
            </a:lvl1pPr>
          </a:lstStyle>
          <a:p>
            <a:pPr lvl="0"/>
            <a:r>
              <a:rPr lang="en-US"/>
              <a:t>Click to edit Master text styles</a:t>
            </a:r>
            <a:endParaRPr lang="ru-RU"/>
          </a:p>
        </p:txBody>
      </p:sp>
      <p:sp>
        <p:nvSpPr>
          <p:cNvPr id="13" name="Text Placeholder 12">
            <a:extLst>
              <a:ext uri="{FF2B5EF4-FFF2-40B4-BE49-F238E27FC236}">
                <a16:creationId xmlns:a16="http://schemas.microsoft.com/office/drawing/2014/main" id="{A37EDC52-EC9B-43E5-8ABC-99B3F1E75C8F}"/>
              </a:ext>
            </a:extLst>
          </p:cNvPr>
          <p:cNvSpPr>
            <a:spLocks noGrp="1"/>
          </p:cNvSpPr>
          <p:nvPr>
            <p:ph type="body" sz="quarter" idx="14"/>
          </p:nvPr>
        </p:nvSpPr>
        <p:spPr>
          <a:xfrm>
            <a:off x="2098278" y="5025938"/>
            <a:ext cx="3111215" cy="103289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endParaRPr lang="ru-RU"/>
          </a:p>
        </p:txBody>
      </p:sp>
      <p:sp>
        <p:nvSpPr>
          <p:cNvPr id="14" name="Text Placeholder 12">
            <a:extLst>
              <a:ext uri="{FF2B5EF4-FFF2-40B4-BE49-F238E27FC236}">
                <a16:creationId xmlns:a16="http://schemas.microsoft.com/office/drawing/2014/main" id="{47348AC9-E9F7-4CC7-BC3F-E072ED1E8914}"/>
              </a:ext>
            </a:extLst>
          </p:cNvPr>
          <p:cNvSpPr>
            <a:spLocks noGrp="1"/>
          </p:cNvSpPr>
          <p:nvPr>
            <p:ph type="body" sz="quarter" idx="15"/>
          </p:nvPr>
        </p:nvSpPr>
        <p:spPr>
          <a:xfrm>
            <a:off x="7599191" y="2533988"/>
            <a:ext cx="3111215" cy="103289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endParaRPr lang="ru-RU"/>
          </a:p>
        </p:txBody>
      </p:sp>
      <p:sp>
        <p:nvSpPr>
          <p:cNvPr id="15" name="Text Placeholder 12">
            <a:extLst>
              <a:ext uri="{FF2B5EF4-FFF2-40B4-BE49-F238E27FC236}">
                <a16:creationId xmlns:a16="http://schemas.microsoft.com/office/drawing/2014/main" id="{55BA5316-24FA-43CA-AC31-58701F05990A}"/>
              </a:ext>
            </a:extLst>
          </p:cNvPr>
          <p:cNvSpPr>
            <a:spLocks noGrp="1"/>
          </p:cNvSpPr>
          <p:nvPr>
            <p:ph type="body" sz="quarter" idx="16"/>
          </p:nvPr>
        </p:nvSpPr>
        <p:spPr>
          <a:xfrm>
            <a:off x="1844485" y="2342096"/>
            <a:ext cx="3365010" cy="1240445"/>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endParaRPr lang="ru-RU"/>
          </a:p>
        </p:txBody>
      </p:sp>
      <p:sp>
        <p:nvSpPr>
          <p:cNvPr id="16" name="Text Placeholder 12">
            <a:extLst>
              <a:ext uri="{FF2B5EF4-FFF2-40B4-BE49-F238E27FC236}">
                <a16:creationId xmlns:a16="http://schemas.microsoft.com/office/drawing/2014/main" id="{70775B3F-0F70-42B4-A6DF-FDE0BFCD9445}"/>
              </a:ext>
            </a:extLst>
          </p:cNvPr>
          <p:cNvSpPr>
            <a:spLocks noGrp="1"/>
          </p:cNvSpPr>
          <p:nvPr>
            <p:ph type="body" sz="quarter" idx="17"/>
          </p:nvPr>
        </p:nvSpPr>
        <p:spPr>
          <a:xfrm>
            <a:off x="7599193" y="5025938"/>
            <a:ext cx="3111215" cy="103289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endParaRPr lang="ru-RU"/>
          </a:p>
        </p:txBody>
      </p:sp>
      <p:sp>
        <p:nvSpPr>
          <p:cNvPr id="28" name="Text Placeholder 6">
            <a:extLst>
              <a:ext uri="{FF2B5EF4-FFF2-40B4-BE49-F238E27FC236}">
                <a16:creationId xmlns:a16="http://schemas.microsoft.com/office/drawing/2014/main" id="{C47CA9ED-0CFB-4375-A041-6EBE81D7622E}"/>
              </a:ext>
            </a:extLst>
          </p:cNvPr>
          <p:cNvSpPr>
            <a:spLocks noGrp="1"/>
          </p:cNvSpPr>
          <p:nvPr>
            <p:ph type="body" sz="quarter" idx="18"/>
          </p:nvPr>
        </p:nvSpPr>
        <p:spPr>
          <a:xfrm>
            <a:off x="695325" y="1269079"/>
            <a:ext cx="10801350" cy="301171"/>
          </a:xfrm>
        </p:spPr>
        <p:txBody>
          <a:bodyPr>
            <a:normAutofit/>
          </a:bodyPr>
          <a:lstStyle>
            <a:lvl1pPr algn="l">
              <a:defRPr sz="1200"/>
            </a:lvl1pPr>
          </a:lstStyle>
          <a:p>
            <a:pPr lvl="0"/>
            <a:r>
              <a:rPr lang="en-US"/>
              <a:t>Click to edit Master text styles</a:t>
            </a:r>
            <a:endParaRPr lang="ru-RU"/>
          </a:p>
        </p:txBody>
      </p:sp>
      <p:sp>
        <p:nvSpPr>
          <p:cNvPr id="18" name="Oval 17">
            <a:extLst>
              <a:ext uri="{FF2B5EF4-FFF2-40B4-BE49-F238E27FC236}">
                <a16:creationId xmlns:a16="http://schemas.microsoft.com/office/drawing/2014/main" id="{42E2DE5B-DFDA-4F55-A723-8FB140003D48}"/>
              </a:ext>
            </a:extLst>
          </p:cNvPr>
          <p:cNvSpPr/>
          <p:nvPr userDrawn="1"/>
        </p:nvSpPr>
        <p:spPr>
          <a:xfrm>
            <a:off x="715408" y="2293100"/>
            <a:ext cx="964663" cy="9646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Oval 18">
            <a:extLst>
              <a:ext uri="{FF2B5EF4-FFF2-40B4-BE49-F238E27FC236}">
                <a16:creationId xmlns:a16="http://schemas.microsoft.com/office/drawing/2014/main" id="{954A19C6-1CCC-4F49-8B8B-EAA51D818977}"/>
              </a:ext>
            </a:extLst>
          </p:cNvPr>
          <p:cNvSpPr/>
          <p:nvPr userDrawn="1"/>
        </p:nvSpPr>
        <p:spPr>
          <a:xfrm>
            <a:off x="829216" y="2406909"/>
            <a:ext cx="737048" cy="737046"/>
          </a:xfrm>
          <a:prstGeom prst="ellipse">
            <a:avLst/>
          </a:prstGeom>
          <a:solidFill>
            <a:schemeClr val="bg1"/>
          </a:solidFill>
          <a:ln>
            <a:noFill/>
          </a:ln>
          <a:effectLst>
            <a:outerShdw blurRad="190500" sx="102000" sy="102000" algn="ctr" rotWithShape="0">
              <a:schemeClr val="accent3">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Oval 20">
            <a:extLst>
              <a:ext uri="{FF2B5EF4-FFF2-40B4-BE49-F238E27FC236}">
                <a16:creationId xmlns:a16="http://schemas.microsoft.com/office/drawing/2014/main" id="{2BFA4FDC-664A-4BDA-A41B-BAF35FA9CFC0}"/>
              </a:ext>
            </a:extLst>
          </p:cNvPr>
          <p:cNvSpPr/>
          <p:nvPr userDrawn="1"/>
        </p:nvSpPr>
        <p:spPr>
          <a:xfrm>
            <a:off x="6213416" y="2293032"/>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Oval 21">
            <a:extLst>
              <a:ext uri="{FF2B5EF4-FFF2-40B4-BE49-F238E27FC236}">
                <a16:creationId xmlns:a16="http://schemas.microsoft.com/office/drawing/2014/main" id="{6AC56D83-940F-4B09-B921-33A0BD49730B}"/>
              </a:ext>
            </a:extLst>
          </p:cNvPr>
          <p:cNvSpPr/>
          <p:nvPr userDrawn="1"/>
        </p:nvSpPr>
        <p:spPr>
          <a:xfrm>
            <a:off x="6327293" y="2406909"/>
            <a:ext cx="737046" cy="737046"/>
          </a:xfrm>
          <a:prstGeom prst="ellipse">
            <a:avLst/>
          </a:prstGeom>
          <a:solidFill>
            <a:schemeClr val="bg1"/>
          </a:solidFill>
          <a:ln>
            <a:noFill/>
          </a:ln>
          <a:effectLst>
            <a:outerShdw blurRad="190500" sx="102000" sy="102000" algn="ctr" rotWithShape="0">
              <a:schemeClr val="accent3">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Oval 23">
            <a:extLst>
              <a:ext uri="{FF2B5EF4-FFF2-40B4-BE49-F238E27FC236}">
                <a16:creationId xmlns:a16="http://schemas.microsoft.com/office/drawing/2014/main" id="{D002B522-7203-4099-B07A-8F3DC960289C}"/>
              </a:ext>
            </a:extLst>
          </p:cNvPr>
          <p:cNvSpPr/>
          <p:nvPr userDrawn="1"/>
        </p:nvSpPr>
        <p:spPr>
          <a:xfrm>
            <a:off x="6213416" y="4767207"/>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Oval 24">
            <a:extLst>
              <a:ext uri="{FF2B5EF4-FFF2-40B4-BE49-F238E27FC236}">
                <a16:creationId xmlns:a16="http://schemas.microsoft.com/office/drawing/2014/main" id="{A18E78CC-BBF1-4591-944E-F2A4BAE5A694}"/>
              </a:ext>
            </a:extLst>
          </p:cNvPr>
          <p:cNvSpPr/>
          <p:nvPr userDrawn="1"/>
        </p:nvSpPr>
        <p:spPr>
          <a:xfrm>
            <a:off x="6327293" y="4881084"/>
            <a:ext cx="737046" cy="737046"/>
          </a:xfrm>
          <a:prstGeom prst="ellipse">
            <a:avLst/>
          </a:prstGeom>
          <a:solidFill>
            <a:schemeClr val="bg1"/>
          </a:solidFill>
          <a:ln>
            <a:noFill/>
          </a:ln>
          <a:effectLst>
            <a:outerShdw blurRad="190500" sx="102000" sy="102000" algn="ctr" rotWithShape="0">
              <a:schemeClr val="accent3">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Oval 26">
            <a:extLst>
              <a:ext uri="{FF2B5EF4-FFF2-40B4-BE49-F238E27FC236}">
                <a16:creationId xmlns:a16="http://schemas.microsoft.com/office/drawing/2014/main" id="{AE25304F-CA1F-41BF-BD72-6712B60A4713}"/>
              </a:ext>
            </a:extLst>
          </p:cNvPr>
          <p:cNvSpPr/>
          <p:nvPr userDrawn="1"/>
        </p:nvSpPr>
        <p:spPr>
          <a:xfrm>
            <a:off x="715408" y="4767207"/>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Oval 28">
            <a:extLst>
              <a:ext uri="{FF2B5EF4-FFF2-40B4-BE49-F238E27FC236}">
                <a16:creationId xmlns:a16="http://schemas.microsoft.com/office/drawing/2014/main" id="{7DAD56F1-CAEE-4D8A-9501-7FFEBB6F29D6}"/>
              </a:ext>
            </a:extLst>
          </p:cNvPr>
          <p:cNvSpPr/>
          <p:nvPr userDrawn="1"/>
        </p:nvSpPr>
        <p:spPr>
          <a:xfrm>
            <a:off x="829285" y="4881084"/>
            <a:ext cx="737046" cy="737046"/>
          </a:xfrm>
          <a:prstGeom prst="ellipse">
            <a:avLst/>
          </a:prstGeom>
          <a:solidFill>
            <a:schemeClr val="bg1"/>
          </a:solidFill>
          <a:ln>
            <a:noFill/>
          </a:ln>
          <a:effectLst>
            <a:outerShdw blurRad="190500" sx="102000" sy="102000" algn="ctr" rotWithShape="0">
              <a:schemeClr val="accent3">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5927154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Grape - layout 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89BC6-CC88-45DC-B144-23345AD8C2A4}"/>
              </a:ext>
            </a:extLst>
          </p:cNvPr>
          <p:cNvSpPr>
            <a:spLocks noGrp="1"/>
          </p:cNvSpPr>
          <p:nvPr>
            <p:ph type="title"/>
          </p:nvPr>
        </p:nvSpPr>
        <p:spPr>
          <a:xfrm>
            <a:off x="695325" y="365125"/>
            <a:ext cx="10801350" cy="640420"/>
          </a:xfrm>
        </p:spPr>
        <p:txBody>
          <a:bodyPr/>
          <a:lstStyle/>
          <a:p>
            <a:r>
              <a:rPr lang="en-US"/>
              <a:t>Click to edit Master title style</a:t>
            </a:r>
            <a:endParaRPr lang="ru-RU"/>
          </a:p>
        </p:txBody>
      </p:sp>
      <p:sp>
        <p:nvSpPr>
          <p:cNvPr id="5" name="Rectangle: Rounded Corners 4">
            <a:extLst>
              <a:ext uri="{FF2B5EF4-FFF2-40B4-BE49-F238E27FC236}">
                <a16:creationId xmlns:a16="http://schemas.microsoft.com/office/drawing/2014/main" id="{8F82FC9D-E974-4F35-ACA3-21793C45BAEC}"/>
              </a:ext>
            </a:extLst>
          </p:cNvPr>
          <p:cNvSpPr/>
          <p:nvPr userDrawn="1"/>
        </p:nvSpPr>
        <p:spPr>
          <a:xfrm>
            <a:off x="990600" y="2108009"/>
            <a:ext cx="2743200" cy="4029075"/>
          </a:xfrm>
          <a:prstGeom prst="roundRect">
            <a:avLst>
              <a:gd name="adj" fmla="val 4630"/>
            </a:avLst>
          </a:prstGeom>
          <a:solidFill>
            <a:schemeClr val="accent3">
              <a:lumMod val="20000"/>
              <a:lumOff val="80000"/>
            </a:schemeClr>
          </a:solidFill>
          <a:ln>
            <a:noFill/>
          </a:ln>
          <a:effectLst>
            <a:outerShdw blurRad="508000" sx="102000" sy="102000" algn="ctr" rotWithShape="0">
              <a:schemeClr val="accent3">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Rectangle: Rounded Corners 7">
            <a:extLst>
              <a:ext uri="{FF2B5EF4-FFF2-40B4-BE49-F238E27FC236}">
                <a16:creationId xmlns:a16="http://schemas.microsoft.com/office/drawing/2014/main" id="{B24A17ED-96BB-4CFC-8128-2FD2C4B16E96}"/>
              </a:ext>
            </a:extLst>
          </p:cNvPr>
          <p:cNvSpPr/>
          <p:nvPr userDrawn="1"/>
        </p:nvSpPr>
        <p:spPr>
          <a:xfrm>
            <a:off x="4724400" y="2108009"/>
            <a:ext cx="2743200" cy="4029075"/>
          </a:xfrm>
          <a:prstGeom prst="roundRect">
            <a:avLst>
              <a:gd name="adj" fmla="val 4630"/>
            </a:avLst>
          </a:prstGeom>
          <a:solidFill>
            <a:schemeClr val="accent3">
              <a:lumMod val="20000"/>
              <a:lumOff val="80000"/>
            </a:schemeClr>
          </a:solidFill>
          <a:ln>
            <a:noFill/>
          </a:ln>
          <a:effectLst>
            <a:outerShdw blurRad="508000" sx="102000" sy="102000" algn="ctr" rotWithShape="0">
              <a:schemeClr val="accent3">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Rectangle: Rounded Corners 8">
            <a:extLst>
              <a:ext uri="{FF2B5EF4-FFF2-40B4-BE49-F238E27FC236}">
                <a16:creationId xmlns:a16="http://schemas.microsoft.com/office/drawing/2014/main" id="{DE0518C0-7EEC-4EE2-AB00-4D8D453AC773}"/>
              </a:ext>
            </a:extLst>
          </p:cNvPr>
          <p:cNvSpPr/>
          <p:nvPr userDrawn="1"/>
        </p:nvSpPr>
        <p:spPr>
          <a:xfrm>
            <a:off x="8458200" y="2108009"/>
            <a:ext cx="2743200" cy="4029075"/>
          </a:xfrm>
          <a:prstGeom prst="roundRect">
            <a:avLst>
              <a:gd name="adj" fmla="val 4630"/>
            </a:avLst>
          </a:prstGeom>
          <a:solidFill>
            <a:schemeClr val="accent3">
              <a:lumMod val="20000"/>
              <a:lumOff val="80000"/>
            </a:schemeClr>
          </a:solidFill>
          <a:ln>
            <a:noFill/>
          </a:ln>
          <a:effectLst>
            <a:outerShdw blurRad="508000" sx="102000" sy="102000" algn="ctr" rotWithShape="0">
              <a:schemeClr val="accent3">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 Placeholder 6">
            <a:extLst>
              <a:ext uri="{FF2B5EF4-FFF2-40B4-BE49-F238E27FC236}">
                <a16:creationId xmlns:a16="http://schemas.microsoft.com/office/drawing/2014/main" id="{21A85067-3496-4666-AB5C-5479164AEDC6}"/>
              </a:ext>
            </a:extLst>
          </p:cNvPr>
          <p:cNvSpPr>
            <a:spLocks noGrp="1"/>
          </p:cNvSpPr>
          <p:nvPr>
            <p:ph type="body" sz="quarter" idx="10"/>
          </p:nvPr>
        </p:nvSpPr>
        <p:spPr>
          <a:xfrm>
            <a:off x="4876800" y="2627462"/>
            <a:ext cx="2438400" cy="600075"/>
          </a:xfrm>
        </p:spPr>
        <p:txBody>
          <a:bodyPr/>
          <a:lstStyle>
            <a:lvl1pPr algn="l">
              <a:defRPr b="1">
                <a:solidFill>
                  <a:schemeClr val="tx1"/>
                </a:solidFill>
              </a:defRPr>
            </a:lvl1pPr>
          </a:lstStyle>
          <a:p>
            <a:pPr lvl="0"/>
            <a:r>
              <a:rPr lang="en-US"/>
              <a:t>Click to edit Master text styles</a:t>
            </a:r>
            <a:endParaRPr lang="ru-RU"/>
          </a:p>
        </p:txBody>
      </p:sp>
      <p:sp>
        <p:nvSpPr>
          <p:cNvPr id="12" name="Text Placeholder 6">
            <a:extLst>
              <a:ext uri="{FF2B5EF4-FFF2-40B4-BE49-F238E27FC236}">
                <a16:creationId xmlns:a16="http://schemas.microsoft.com/office/drawing/2014/main" id="{222B3786-B271-4248-953A-FF13AB5506BC}"/>
              </a:ext>
            </a:extLst>
          </p:cNvPr>
          <p:cNvSpPr>
            <a:spLocks noGrp="1"/>
          </p:cNvSpPr>
          <p:nvPr>
            <p:ph type="body" sz="quarter" idx="11"/>
          </p:nvPr>
        </p:nvSpPr>
        <p:spPr>
          <a:xfrm>
            <a:off x="8610600" y="2627462"/>
            <a:ext cx="2438400" cy="600075"/>
          </a:xfrm>
        </p:spPr>
        <p:txBody>
          <a:bodyPr/>
          <a:lstStyle>
            <a:lvl1pPr algn="l">
              <a:defRPr b="1">
                <a:solidFill>
                  <a:schemeClr val="tx1"/>
                </a:solidFill>
              </a:defRPr>
            </a:lvl1pPr>
          </a:lstStyle>
          <a:p>
            <a:pPr lvl="0"/>
            <a:r>
              <a:rPr lang="en-US"/>
              <a:t>Click to edit Master text styles</a:t>
            </a:r>
            <a:endParaRPr lang="ru-RU"/>
          </a:p>
        </p:txBody>
      </p:sp>
      <p:sp>
        <p:nvSpPr>
          <p:cNvPr id="16" name="Text Placeholder 6">
            <a:extLst>
              <a:ext uri="{FF2B5EF4-FFF2-40B4-BE49-F238E27FC236}">
                <a16:creationId xmlns:a16="http://schemas.microsoft.com/office/drawing/2014/main" id="{B7A20BFC-60D8-47FE-B6EF-B667A9B6B49E}"/>
              </a:ext>
            </a:extLst>
          </p:cNvPr>
          <p:cNvSpPr>
            <a:spLocks noGrp="1"/>
          </p:cNvSpPr>
          <p:nvPr>
            <p:ph type="body" sz="quarter" idx="12"/>
          </p:nvPr>
        </p:nvSpPr>
        <p:spPr>
          <a:xfrm>
            <a:off x="1143000" y="2627462"/>
            <a:ext cx="2438400" cy="653050"/>
          </a:xfrm>
        </p:spPr>
        <p:txBody>
          <a:bodyPr/>
          <a:lstStyle>
            <a:lvl1pPr algn="l">
              <a:defRPr b="1">
                <a:solidFill>
                  <a:schemeClr val="tx1"/>
                </a:solidFill>
              </a:defRPr>
            </a:lvl1pPr>
          </a:lstStyle>
          <a:p>
            <a:pPr lvl="0"/>
            <a:r>
              <a:rPr lang="en-US"/>
              <a:t>Click to edit Master text styles</a:t>
            </a:r>
            <a:endParaRPr lang="ru-RU"/>
          </a:p>
        </p:txBody>
      </p:sp>
      <p:sp>
        <p:nvSpPr>
          <p:cNvPr id="11" name="Text Placeholder 10">
            <a:extLst>
              <a:ext uri="{FF2B5EF4-FFF2-40B4-BE49-F238E27FC236}">
                <a16:creationId xmlns:a16="http://schemas.microsoft.com/office/drawing/2014/main" id="{FF7F0D1A-5D16-4609-B505-4902D433070E}"/>
              </a:ext>
            </a:extLst>
          </p:cNvPr>
          <p:cNvSpPr>
            <a:spLocks noGrp="1"/>
          </p:cNvSpPr>
          <p:nvPr>
            <p:ph type="body" sz="quarter" idx="13"/>
          </p:nvPr>
        </p:nvSpPr>
        <p:spPr>
          <a:xfrm>
            <a:off x="11430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7" name="Text Placeholder 10">
            <a:extLst>
              <a:ext uri="{FF2B5EF4-FFF2-40B4-BE49-F238E27FC236}">
                <a16:creationId xmlns:a16="http://schemas.microsoft.com/office/drawing/2014/main" id="{19279C07-9DD2-4B5E-B8DD-D46FC49DE12F}"/>
              </a:ext>
            </a:extLst>
          </p:cNvPr>
          <p:cNvSpPr>
            <a:spLocks noGrp="1"/>
          </p:cNvSpPr>
          <p:nvPr>
            <p:ph type="body" sz="quarter" idx="14"/>
          </p:nvPr>
        </p:nvSpPr>
        <p:spPr>
          <a:xfrm>
            <a:off x="48768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8" name="Text Placeholder 10">
            <a:extLst>
              <a:ext uri="{FF2B5EF4-FFF2-40B4-BE49-F238E27FC236}">
                <a16:creationId xmlns:a16="http://schemas.microsoft.com/office/drawing/2014/main" id="{4E073F52-1182-4478-BF40-9B9E82AC8789}"/>
              </a:ext>
            </a:extLst>
          </p:cNvPr>
          <p:cNvSpPr>
            <a:spLocks noGrp="1"/>
          </p:cNvSpPr>
          <p:nvPr>
            <p:ph type="body" sz="quarter" idx="15"/>
          </p:nvPr>
        </p:nvSpPr>
        <p:spPr>
          <a:xfrm>
            <a:off x="86106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6" name="Text Placeholder 6">
            <a:extLst>
              <a:ext uri="{FF2B5EF4-FFF2-40B4-BE49-F238E27FC236}">
                <a16:creationId xmlns:a16="http://schemas.microsoft.com/office/drawing/2014/main" id="{6927F0B7-EAF7-4681-B5D6-641D8BA50241}"/>
              </a:ext>
            </a:extLst>
          </p:cNvPr>
          <p:cNvSpPr>
            <a:spLocks noGrp="1"/>
          </p:cNvSpPr>
          <p:nvPr>
            <p:ph type="body" sz="quarter" idx="16"/>
          </p:nvPr>
        </p:nvSpPr>
        <p:spPr>
          <a:xfrm>
            <a:off x="695325" y="1118724"/>
            <a:ext cx="10801350" cy="301171"/>
          </a:xfrm>
        </p:spPr>
        <p:txBody>
          <a:bodyPr>
            <a:normAutofit/>
          </a:bodyPr>
          <a:lstStyle>
            <a:lvl1pPr algn="l">
              <a:defRPr sz="1200"/>
            </a:lvl1pPr>
          </a:lstStyle>
          <a:p>
            <a:pPr lvl="0"/>
            <a:r>
              <a:rPr lang="en-US"/>
              <a:t>Click to edit Master text styles</a:t>
            </a:r>
            <a:endParaRPr lang="ru-RU"/>
          </a:p>
        </p:txBody>
      </p:sp>
      <p:sp>
        <p:nvSpPr>
          <p:cNvPr id="14" name="Oval 13">
            <a:extLst>
              <a:ext uri="{FF2B5EF4-FFF2-40B4-BE49-F238E27FC236}">
                <a16:creationId xmlns:a16="http://schemas.microsoft.com/office/drawing/2014/main" id="{325FDA3F-7671-4E0A-9D9D-2D13E44E859D}"/>
              </a:ext>
            </a:extLst>
          </p:cNvPr>
          <p:cNvSpPr/>
          <p:nvPr userDrawn="1"/>
        </p:nvSpPr>
        <p:spPr>
          <a:xfrm>
            <a:off x="1820015" y="1532322"/>
            <a:ext cx="1084370" cy="108437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Oval 14">
            <a:extLst>
              <a:ext uri="{FF2B5EF4-FFF2-40B4-BE49-F238E27FC236}">
                <a16:creationId xmlns:a16="http://schemas.microsoft.com/office/drawing/2014/main" id="{DBE435DA-6C43-4477-8B11-0D194ADAD227}"/>
              </a:ext>
            </a:extLst>
          </p:cNvPr>
          <p:cNvSpPr/>
          <p:nvPr userDrawn="1"/>
        </p:nvSpPr>
        <p:spPr>
          <a:xfrm>
            <a:off x="1925190" y="1637497"/>
            <a:ext cx="874021" cy="87402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Oval 19">
            <a:extLst>
              <a:ext uri="{FF2B5EF4-FFF2-40B4-BE49-F238E27FC236}">
                <a16:creationId xmlns:a16="http://schemas.microsoft.com/office/drawing/2014/main" id="{7C136E4D-4F99-47D0-AB90-883A77F4636F}"/>
              </a:ext>
            </a:extLst>
          </p:cNvPr>
          <p:cNvSpPr/>
          <p:nvPr userDrawn="1"/>
        </p:nvSpPr>
        <p:spPr>
          <a:xfrm>
            <a:off x="5553815" y="1532322"/>
            <a:ext cx="1084370" cy="108437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Oval 20">
            <a:extLst>
              <a:ext uri="{FF2B5EF4-FFF2-40B4-BE49-F238E27FC236}">
                <a16:creationId xmlns:a16="http://schemas.microsoft.com/office/drawing/2014/main" id="{F0D6B1A7-7F4C-47D1-9198-1EE3ABC3442C}"/>
              </a:ext>
            </a:extLst>
          </p:cNvPr>
          <p:cNvSpPr/>
          <p:nvPr userDrawn="1"/>
        </p:nvSpPr>
        <p:spPr>
          <a:xfrm>
            <a:off x="5658990" y="1637497"/>
            <a:ext cx="874021" cy="87402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Oval 22">
            <a:extLst>
              <a:ext uri="{FF2B5EF4-FFF2-40B4-BE49-F238E27FC236}">
                <a16:creationId xmlns:a16="http://schemas.microsoft.com/office/drawing/2014/main" id="{6DB57CF1-3CA4-4116-A928-C3F76CC3AEEA}"/>
              </a:ext>
            </a:extLst>
          </p:cNvPr>
          <p:cNvSpPr/>
          <p:nvPr userDrawn="1"/>
        </p:nvSpPr>
        <p:spPr>
          <a:xfrm>
            <a:off x="9287615" y="1532322"/>
            <a:ext cx="1084370" cy="108437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Oval 23">
            <a:extLst>
              <a:ext uri="{FF2B5EF4-FFF2-40B4-BE49-F238E27FC236}">
                <a16:creationId xmlns:a16="http://schemas.microsoft.com/office/drawing/2014/main" id="{29B87113-D736-4086-BF87-01396827F1CA}"/>
              </a:ext>
            </a:extLst>
          </p:cNvPr>
          <p:cNvSpPr/>
          <p:nvPr userDrawn="1"/>
        </p:nvSpPr>
        <p:spPr>
          <a:xfrm>
            <a:off x="9392790" y="1637497"/>
            <a:ext cx="874021" cy="87402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2890711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Grape - layout 8">
    <p:spTree>
      <p:nvGrpSpPr>
        <p:cNvPr id="1" name=""/>
        <p:cNvGrpSpPr/>
        <p:nvPr/>
      </p:nvGrpSpPr>
      <p:grpSpPr>
        <a:xfrm>
          <a:off x="0" y="0"/>
          <a:ext cx="0" cy="0"/>
          <a:chOff x="0" y="0"/>
          <a:chExt cx="0" cy="0"/>
        </a:xfrm>
      </p:grpSpPr>
      <p:sp>
        <p:nvSpPr>
          <p:cNvPr id="20" name="Content Placeholder 19">
            <a:extLst>
              <a:ext uri="{FF2B5EF4-FFF2-40B4-BE49-F238E27FC236}">
                <a16:creationId xmlns:a16="http://schemas.microsoft.com/office/drawing/2014/main" id="{9C2B4D41-67B2-463E-A7F6-271EFF823A47}"/>
              </a:ext>
            </a:extLst>
          </p:cNvPr>
          <p:cNvSpPr>
            <a:spLocks noGrp="1"/>
          </p:cNvSpPr>
          <p:nvPr>
            <p:ph sz="quarter" idx="16"/>
          </p:nvPr>
        </p:nvSpPr>
        <p:spPr>
          <a:xfrm>
            <a:off x="4848225" y="371475"/>
            <a:ext cx="2857500" cy="612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 name="Title 1">
            <a:extLst>
              <a:ext uri="{FF2B5EF4-FFF2-40B4-BE49-F238E27FC236}">
                <a16:creationId xmlns:a16="http://schemas.microsoft.com/office/drawing/2014/main" id="{A0275C23-E040-47E1-B386-1BB7593E0773}"/>
              </a:ext>
            </a:extLst>
          </p:cNvPr>
          <p:cNvSpPr>
            <a:spLocks noGrp="1"/>
          </p:cNvSpPr>
          <p:nvPr>
            <p:ph type="title"/>
          </p:nvPr>
        </p:nvSpPr>
        <p:spPr>
          <a:xfrm>
            <a:off x="695325" y="365124"/>
            <a:ext cx="3804104" cy="2206625"/>
          </a:xfrm>
        </p:spPr>
        <p:txBody>
          <a:bodyPr/>
          <a:lstStyle/>
          <a:p>
            <a:r>
              <a:rPr lang="en-US"/>
              <a:t>Click to edit Master title style</a:t>
            </a:r>
            <a:endParaRPr lang="ru-RU"/>
          </a:p>
        </p:txBody>
      </p:sp>
      <p:sp>
        <p:nvSpPr>
          <p:cNvPr id="6" name="Picture Placeholder 5">
            <a:extLst>
              <a:ext uri="{FF2B5EF4-FFF2-40B4-BE49-F238E27FC236}">
                <a16:creationId xmlns:a16="http://schemas.microsoft.com/office/drawing/2014/main" id="{975204F5-57CD-4DDD-A2C7-19F17DDF132A}"/>
              </a:ext>
            </a:extLst>
          </p:cNvPr>
          <p:cNvSpPr>
            <a:spLocks noGrp="1"/>
          </p:cNvSpPr>
          <p:nvPr>
            <p:ph type="pic" sz="quarter" idx="11"/>
          </p:nvPr>
        </p:nvSpPr>
        <p:spPr>
          <a:xfrm>
            <a:off x="7915275" y="371474"/>
            <a:ext cx="3581400" cy="3234836"/>
          </a:xfrm>
        </p:spPr>
        <p:txBody>
          <a:bodyPr/>
          <a:lstStyle/>
          <a:p>
            <a:endParaRPr lang="ru-RU"/>
          </a:p>
        </p:txBody>
      </p:sp>
      <p:sp>
        <p:nvSpPr>
          <p:cNvPr id="7" name="Rectangle: Rounded Corners 6">
            <a:extLst>
              <a:ext uri="{FF2B5EF4-FFF2-40B4-BE49-F238E27FC236}">
                <a16:creationId xmlns:a16="http://schemas.microsoft.com/office/drawing/2014/main" id="{9B305381-94ED-48A7-A7B1-EDF16BFCF8EB}"/>
              </a:ext>
            </a:extLst>
          </p:cNvPr>
          <p:cNvSpPr/>
          <p:nvPr userDrawn="1"/>
        </p:nvSpPr>
        <p:spPr>
          <a:xfrm>
            <a:off x="7915275" y="3823855"/>
            <a:ext cx="3581400" cy="2671740"/>
          </a:xfrm>
          <a:prstGeom prst="roundRect">
            <a:avLst>
              <a:gd name="adj" fmla="val 4287"/>
            </a:avLst>
          </a:prstGeom>
          <a:solidFill>
            <a:schemeClr val="accent3">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ru-RU"/>
          </a:p>
        </p:txBody>
      </p:sp>
      <p:sp>
        <p:nvSpPr>
          <p:cNvPr id="9" name="Text Placeholder 6">
            <a:extLst>
              <a:ext uri="{FF2B5EF4-FFF2-40B4-BE49-F238E27FC236}">
                <a16:creationId xmlns:a16="http://schemas.microsoft.com/office/drawing/2014/main" id="{77871228-86AD-4B1E-93E9-449AC3643F4A}"/>
              </a:ext>
            </a:extLst>
          </p:cNvPr>
          <p:cNvSpPr>
            <a:spLocks noGrp="1"/>
          </p:cNvSpPr>
          <p:nvPr>
            <p:ph type="body" sz="quarter" idx="12"/>
          </p:nvPr>
        </p:nvSpPr>
        <p:spPr>
          <a:xfrm>
            <a:off x="695325" y="2645229"/>
            <a:ext cx="3804104" cy="301171"/>
          </a:xfrm>
        </p:spPr>
        <p:txBody>
          <a:bodyPr>
            <a:normAutofit/>
          </a:bodyPr>
          <a:lstStyle>
            <a:lvl1pPr algn="l">
              <a:defRPr sz="1200"/>
            </a:lvl1pPr>
          </a:lstStyle>
          <a:p>
            <a:pPr lvl="0"/>
            <a:r>
              <a:rPr lang="en-US"/>
              <a:t>Click to edit Master text styles</a:t>
            </a:r>
            <a:endParaRPr lang="ru-RU"/>
          </a:p>
        </p:txBody>
      </p:sp>
      <p:sp>
        <p:nvSpPr>
          <p:cNvPr id="14" name="Text Placeholder 13">
            <a:extLst>
              <a:ext uri="{FF2B5EF4-FFF2-40B4-BE49-F238E27FC236}">
                <a16:creationId xmlns:a16="http://schemas.microsoft.com/office/drawing/2014/main" id="{F30E54AD-DB8F-4837-BB27-A5720EB0A3EA}"/>
              </a:ext>
            </a:extLst>
          </p:cNvPr>
          <p:cNvSpPr>
            <a:spLocks noGrp="1"/>
          </p:cNvSpPr>
          <p:nvPr>
            <p:ph type="body" sz="quarter" idx="13"/>
          </p:nvPr>
        </p:nvSpPr>
        <p:spPr>
          <a:xfrm>
            <a:off x="695325" y="4010592"/>
            <a:ext cx="3803650" cy="20022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6" name="Text Placeholder 15">
            <a:extLst>
              <a:ext uri="{FF2B5EF4-FFF2-40B4-BE49-F238E27FC236}">
                <a16:creationId xmlns:a16="http://schemas.microsoft.com/office/drawing/2014/main" id="{288331E7-F145-429B-BD09-F9462C9887DF}"/>
              </a:ext>
            </a:extLst>
          </p:cNvPr>
          <p:cNvSpPr>
            <a:spLocks noGrp="1"/>
          </p:cNvSpPr>
          <p:nvPr>
            <p:ph type="body" sz="quarter" idx="14"/>
          </p:nvPr>
        </p:nvSpPr>
        <p:spPr>
          <a:xfrm>
            <a:off x="8134350" y="4033780"/>
            <a:ext cx="3143250" cy="957943"/>
          </a:xfrm>
        </p:spPr>
        <p:txBody>
          <a:bodyPr/>
          <a:lstStyle>
            <a:lvl1pPr>
              <a:defRPr>
                <a:solidFill>
                  <a:schemeClr val="tx1"/>
                </a:solidFill>
              </a:defRPr>
            </a:lvl1pPr>
            <a:lvl2pPr>
              <a:defRPr>
                <a:solidFill>
                  <a:schemeClr val="tx1"/>
                </a:solidFill>
              </a:defRPr>
            </a:lvl2pPr>
          </a:lstStyle>
          <a:p>
            <a:pPr lvl="0"/>
            <a:r>
              <a:rPr lang="en-US"/>
              <a:t>Click to edit Master text styles</a:t>
            </a:r>
          </a:p>
          <a:p>
            <a:pPr lvl="1"/>
            <a:r>
              <a:rPr lang="en-US"/>
              <a:t>Second level</a:t>
            </a:r>
            <a:endParaRPr lang="ru-RU"/>
          </a:p>
        </p:txBody>
      </p:sp>
      <p:sp>
        <p:nvSpPr>
          <p:cNvPr id="17" name="Text Placeholder 15">
            <a:extLst>
              <a:ext uri="{FF2B5EF4-FFF2-40B4-BE49-F238E27FC236}">
                <a16:creationId xmlns:a16="http://schemas.microsoft.com/office/drawing/2014/main" id="{DC2AD59D-5AAF-451A-BC48-92E1C78E8640}"/>
              </a:ext>
            </a:extLst>
          </p:cNvPr>
          <p:cNvSpPr>
            <a:spLocks noGrp="1"/>
          </p:cNvSpPr>
          <p:nvPr>
            <p:ph type="body" sz="quarter" idx="15"/>
          </p:nvPr>
        </p:nvSpPr>
        <p:spPr>
          <a:xfrm>
            <a:off x="8134350" y="5320107"/>
            <a:ext cx="3143250" cy="957943"/>
          </a:xfrm>
        </p:spPr>
        <p:txBody>
          <a:bodyPr/>
          <a:lstStyle>
            <a:lvl1pPr>
              <a:defRPr>
                <a:solidFill>
                  <a:schemeClr val="tx1"/>
                </a:solidFill>
              </a:defRPr>
            </a:lvl1pPr>
            <a:lvl2pPr>
              <a:defRPr>
                <a:solidFill>
                  <a:schemeClr val="tx1"/>
                </a:solidFill>
              </a:defRPr>
            </a:lvl2pPr>
          </a:lstStyle>
          <a:p>
            <a:pPr lvl="0"/>
            <a:r>
              <a:rPr lang="en-US"/>
              <a:t>Click to edit Master text styles</a:t>
            </a:r>
          </a:p>
          <a:p>
            <a:pPr lvl="1"/>
            <a:r>
              <a:rPr lang="en-US"/>
              <a:t>Second level</a:t>
            </a:r>
            <a:endParaRPr lang="ru-RU"/>
          </a:p>
        </p:txBody>
      </p:sp>
    </p:spTree>
    <p:extLst>
      <p:ext uri="{BB962C8B-B14F-4D97-AF65-F5344CB8AC3E}">
        <p14:creationId xmlns:p14="http://schemas.microsoft.com/office/powerpoint/2010/main" val="223905327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Grap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114925" y="591583"/>
            <a:ext cx="6386510" cy="25342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 Placeholder 8">
            <a:extLst>
              <a:ext uri="{FF2B5EF4-FFF2-40B4-BE49-F238E27FC236}">
                <a16:creationId xmlns:a16="http://schemas.microsoft.com/office/drawing/2014/main" id="{ECB9F711-D6C5-416E-BB18-DEED9BCC85BC}"/>
              </a:ext>
            </a:extLst>
          </p:cNvPr>
          <p:cNvSpPr>
            <a:spLocks noGrp="1"/>
          </p:cNvSpPr>
          <p:nvPr>
            <p:ph type="body" sz="quarter" idx="12"/>
          </p:nvPr>
        </p:nvSpPr>
        <p:spPr>
          <a:xfrm>
            <a:off x="5105400" y="3619500"/>
            <a:ext cx="3008086" cy="459014"/>
          </a:xfrm>
        </p:spPr>
        <p:txBody>
          <a:bodyPr/>
          <a:lstStyle>
            <a:lvl1pPr>
              <a:defRPr b="1"/>
            </a:lvl1pPr>
          </a:lstStyle>
          <a:p>
            <a:pPr lvl="0"/>
            <a:r>
              <a:rPr lang="en-US"/>
              <a:t>Click to edit Master text styles</a:t>
            </a:r>
            <a:endParaRPr lang="ru-RU"/>
          </a:p>
        </p:txBody>
      </p:sp>
      <p:sp>
        <p:nvSpPr>
          <p:cNvPr id="10" name="Text Placeholder 8">
            <a:extLst>
              <a:ext uri="{FF2B5EF4-FFF2-40B4-BE49-F238E27FC236}">
                <a16:creationId xmlns:a16="http://schemas.microsoft.com/office/drawing/2014/main" id="{9A39C2E2-F479-4761-AC46-2C1D67DE1079}"/>
              </a:ext>
            </a:extLst>
          </p:cNvPr>
          <p:cNvSpPr>
            <a:spLocks noGrp="1"/>
          </p:cNvSpPr>
          <p:nvPr>
            <p:ph type="body" sz="quarter" idx="13"/>
          </p:nvPr>
        </p:nvSpPr>
        <p:spPr>
          <a:xfrm>
            <a:off x="8488589" y="3619500"/>
            <a:ext cx="3008086" cy="459014"/>
          </a:xfrm>
        </p:spPr>
        <p:txBody>
          <a:bodyPr/>
          <a:lstStyle>
            <a:lvl1pPr>
              <a:defRPr b="1"/>
            </a:lvl1pPr>
          </a:lstStyle>
          <a:p>
            <a:pPr lvl="0"/>
            <a:r>
              <a:rPr lang="en-US"/>
              <a:t>Click to edit Master text styles</a:t>
            </a:r>
            <a:endParaRPr lang="ru-RU"/>
          </a:p>
        </p:txBody>
      </p:sp>
      <p:sp>
        <p:nvSpPr>
          <p:cNvPr id="12" name="Text Placeholder 11">
            <a:extLst>
              <a:ext uri="{FF2B5EF4-FFF2-40B4-BE49-F238E27FC236}">
                <a16:creationId xmlns:a16="http://schemas.microsoft.com/office/drawing/2014/main" id="{21B46ACD-787E-4FDF-BCF5-8D80717B5B21}"/>
              </a:ext>
            </a:extLst>
          </p:cNvPr>
          <p:cNvSpPr>
            <a:spLocks noGrp="1"/>
          </p:cNvSpPr>
          <p:nvPr>
            <p:ph type="body" sz="quarter" idx="14"/>
          </p:nvPr>
        </p:nvSpPr>
        <p:spPr>
          <a:xfrm>
            <a:off x="5105400" y="4269014"/>
            <a:ext cx="3008313" cy="1763713"/>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3" name="Text Placeholder 11">
            <a:extLst>
              <a:ext uri="{FF2B5EF4-FFF2-40B4-BE49-F238E27FC236}">
                <a16:creationId xmlns:a16="http://schemas.microsoft.com/office/drawing/2014/main" id="{CAEE712A-97C1-49B4-BEB8-904148FF3488}"/>
              </a:ext>
            </a:extLst>
          </p:cNvPr>
          <p:cNvSpPr>
            <a:spLocks noGrp="1"/>
          </p:cNvSpPr>
          <p:nvPr>
            <p:ph type="body" sz="quarter" idx="15"/>
          </p:nvPr>
        </p:nvSpPr>
        <p:spPr>
          <a:xfrm>
            <a:off x="8488589" y="4269014"/>
            <a:ext cx="3008313" cy="1763713"/>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31165" y="517524"/>
            <a:ext cx="3724275" cy="3713389"/>
          </a:xfrm>
        </p:spPr>
        <p:txBody>
          <a:bodyPr/>
          <a:lstStyle/>
          <a:p>
            <a:r>
              <a:rPr lang="en-US"/>
              <a:t>Click to edit Master title style</a:t>
            </a:r>
            <a:endParaRPr lang="ru-RU"/>
          </a:p>
        </p:txBody>
      </p:sp>
      <p:sp>
        <p:nvSpPr>
          <p:cNvPr id="19" name="Text Placeholder 18">
            <a:extLst>
              <a:ext uri="{FF2B5EF4-FFF2-40B4-BE49-F238E27FC236}">
                <a16:creationId xmlns:a16="http://schemas.microsoft.com/office/drawing/2014/main" id="{94F975C0-7FFA-41FF-ADD9-BB4926D091D1}"/>
              </a:ext>
            </a:extLst>
          </p:cNvPr>
          <p:cNvSpPr>
            <a:spLocks noGrp="1"/>
          </p:cNvSpPr>
          <p:nvPr>
            <p:ph type="body" sz="quarter" idx="16"/>
          </p:nvPr>
        </p:nvSpPr>
        <p:spPr>
          <a:xfrm>
            <a:off x="430939" y="4421414"/>
            <a:ext cx="3724502" cy="1763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153196067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Grap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344159" y="517524"/>
            <a:ext cx="6177595" cy="5809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31165" y="517524"/>
            <a:ext cx="3724275" cy="3713389"/>
          </a:xfrm>
        </p:spPr>
        <p:txBody>
          <a:bodyPr/>
          <a:lstStyle/>
          <a:p>
            <a:r>
              <a:rPr lang="en-US"/>
              <a:t>Click to edit Master title style</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96736899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Grape - layout 10">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7617405" y="2645002"/>
            <a:ext cx="393897" cy="393897"/>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Shape 8">
            <a:extLst>
              <a:ext uri="{FF2B5EF4-FFF2-40B4-BE49-F238E27FC236}">
                <a16:creationId xmlns:a16="http://schemas.microsoft.com/office/drawing/2014/main" id="{70B41920-C2DE-4A53-B656-BB5C6172B403}"/>
              </a:ext>
            </a:extLst>
          </p:cNvPr>
          <p:cNvSpPr/>
          <p:nvPr/>
        </p:nvSpPr>
        <p:spPr>
          <a:xfrm>
            <a:off x="760571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5757D5B-6463-4569-A89F-7AE4F44E7831}"/>
              </a:ext>
            </a:extLst>
          </p:cNvPr>
          <p:cNvSpPr/>
          <p:nvPr/>
        </p:nvSpPr>
        <p:spPr>
          <a:xfrm>
            <a:off x="779880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2562574-EAB0-4AEE-86AF-FB49E118B06C}"/>
              </a:ext>
            </a:extLst>
          </p:cNvPr>
          <p:cNvSpPr/>
          <p:nvPr/>
        </p:nvSpPr>
        <p:spPr>
          <a:xfrm>
            <a:off x="770140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sp>
        <p:nvSpPr>
          <p:cNvPr id="20" name="Oval 19">
            <a:extLst>
              <a:ext uri="{FF2B5EF4-FFF2-40B4-BE49-F238E27FC236}">
                <a16:creationId xmlns:a16="http://schemas.microsoft.com/office/drawing/2014/main" id="{2BB4B4E1-4EC2-4252-B48C-52D36093DB45}"/>
              </a:ext>
            </a:extLst>
          </p:cNvPr>
          <p:cNvSpPr/>
          <p:nvPr userDrawn="1"/>
        </p:nvSpPr>
        <p:spPr>
          <a:xfrm>
            <a:off x="4180695" y="2645002"/>
            <a:ext cx="393897" cy="393897"/>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Freeform: Shape 4">
            <a:extLst>
              <a:ext uri="{FF2B5EF4-FFF2-40B4-BE49-F238E27FC236}">
                <a16:creationId xmlns:a16="http://schemas.microsoft.com/office/drawing/2014/main" id="{2CF5D45B-3754-453D-9595-4E87FAC39A2E}"/>
              </a:ext>
            </a:extLst>
          </p:cNvPr>
          <p:cNvSpPr/>
          <p:nvPr/>
        </p:nvSpPr>
        <p:spPr>
          <a:xfrm>
            <a:off x="416900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C1AF2B98-6837-4751-9AB5-4238F8B510F8}"/>
              </a:ext>
            </a:extLst>
          </p:cNvPr>
          <p:cNvSpPr/>
          <p:nvPr/>
        </p:nvSpPr>
        <p:spPr>
          <a:xfrm>
            <a:off x="436209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21A0C7FA-CA5C-461B-9C46-D0ADD88835F4}"/>
              </a:ext>
            </a:extLst>
          </p:cNvPr>
          <p:cNvSpPr/>
          <p:nvPr/>
        </p:nvSpPr>
        <p:spPr>
          <a:xfrm>
            <a:off x="426469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a:off x="3436711" y="2841951"/>
            <a:ext cx="73229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4586286" y="2847210"/>
            <a:ext cx="732291"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6873420" y="2847210"/>
            <a:ext cx="732291"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8022997" y="2841950"/>
            <a:ext cx="732291"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440090" y="3834839"/>
            <a:ext cx="2438400" cy="439738"/>
          </a:xfrm>
        </p:spPr>
        <p:txBody>
          <a:bodyPr/>
          <a:lstStyle>
            <a:lvl1pPr algn="ctr">
              <a:defRPr b="1"/>
            </a:lvl1pPr>
          </a:lstStyle>
          <a:p>
            <a:pPr lvl="0"/>
            <a:r>
              <a:rPr lang="en-US"/>
              <a:t>Click to edit Master text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1440090"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4876801" y="3834839"/>
            <a:ext cx="2438400" cy="439738"/>
          </a:xfrm>
        </p:spPr>
        <p:txBody>
          <a:bodyPr/>
          <a:lstStyle>
            <a:lvl1pPr algn="ctr">
              <a:defRPr b="1"/>
            </a:lvl1pPr>
          </a:lstStyle>
          <a:p>
            <a:pPr lvl="0"/>
            <a:r>
              <a:rPr lang="en-US"/>
              <a:t>Click to edit Master text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4876801"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313512" y="3834839"/>
            <a:ext cx="2438400" cy="439738"/>
          </a:xfrm>
        </p:spPr>
        <p:txBody>
          <a:bodyPr/>
          <a:lstStyle>
            <a:lvl1pPr algn="ctr">
              <a:defRPr b="1"/>
            </a:lvl1pPr>
          </a:lstStyle>
          <a:p>
            <a:pPr lvl="0"/>
            <a:r>
              <a:rPr lang="en-US"/>
              <a:t>Click to edit Master text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8313512"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28" name="Text Placeholder 17">
            <a:extLst>
              <a:ext uri="{FF2B5EF4-FFF2-40B4-BE49-F238E27FC236}">
                <a16:creationId xmlns:a16="http://schemas.microsoft.com/office/drawing/2014/main" id="{39119405-DFAF-4CEC-814C-37DA5B2C0522}"/>
              </a:ext>
            </a:extLst>
          </p:cNvPr>
          <p:cNvSpPr>
            <a:spLocks noGrp="1"/>
          </p:cNvSpPr>
          <p:nvPr userDrawn="1">
            <p:ph type="body" sz="quarter" idx="18"/>
          </p:nvPr>
        </p:nvSpPr>
        <p:spPr>
          <a:xfrm>
            <a:off x="695325" y="1340282"/>
            <a:ext cx="10801350" cy="301171"/>
          </a:xfrm>
        </p:spPr>
        <p:txBody>
          <a:bodyPr/>
          <a:lstStyle/>
          <a:p>
            <a:endParaRPr lang="ru-RU"/>
          </a:p>
        </p:txBody>
      </p:sp>
      <p:grpSp>
        <p:nvGrpSpPr>
          <p:cNvPr id="3" name="Group 2">
            <a:extLst>
              <a:ext uri="{FF2B5EF4-FFF2-40B4-BE49-F238E27FC236}">
                <a16:creationId xmlns:a16="http://schemas.microsoft.com/office/drawing/2014/main" id="{DE09E2AC-D26A-4B52-BDE0-A066D855D398}"/>
              </a:ext>
            </a:extLst>
          </p:cNvPr>
          <p:cNvGrpSpPr/>
          <p:nvPr userDrawn="1"/>
        </p:nvGrpSpPr>
        <p:grpSpPr>
          <a:xfrm>
            <a:off x="1881869" y="2064530"/>
            <a:ext cx="1554842" cy="1554842"/>
            <a:chOff x="1881869" y="2064530"/>
            <a:chExt cx="1554842" cy="1554842"/>
          </a:xfrm>
        </p:grpSpPr>
        <p:sp>
          <p:nvSpPr>
            <p:cNvPr id="26" name="Oval 25">
              <a:extLst>
                <a:ext uri="{FF2B5EF4-FFF2-40B4-BE49-F238E27FC236}">
                  <a16:creationId xmlns:a16="http://schemas.microsoft.com/office/drawing/2014/main" id="{001A6931-522E-4834-BA0A-E2298473C2F3}"/>
                </a:ext>
              </a:extLst>
            </p:cNvPr>
            <p:cNvSpPr/>
            <p:nvPr userDrawn="1"/>
          </p:nvSpPr>
          <p:spPr>
            <a:xfrm>
              <a:off x="1881869" y="2064530"/>
              <a:ext cx="1554842" cy="1554842"/>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Oval 29">
              <a:extLst>
                <a:ext uri="{FF2B5EF4-FFF2-40B4-BE49-F238E27FC236}">
                  <a16:creationId xmlns:a16="http://schemas.microsoft.com/office/drawing/2014/main" id="{AF2C57DE-0AEF-4953-984A-DE80A6C6C30C}"/>
                </a:ext>
              </a:extLst>
            </p:cNvPr>
            <p:cNvSpPr/>
            <p:nvPr userDrawn="1"/>
          </p:nvSpPr>
          <p:spPr>
            <a:xfrm>
              <a:off x="2032676" y="2215337"/>
              <a:ext cx="1253229" cy="1253229"/>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7" name="Oval 36">
            <a:extLst>
              <a:ext uri="{FF2B5EF4-FFF2-40B4-BE49-F238E27FC236}">
                <a16:creationId xmlns:a16="http://schemas.microsoft.com/office/drawing/2014/main" id="{5939B162-8E4D-4D2C-BCFA-C17774D4FFDF}"/>
              </a:ext>
            </a:extLst>
          </p:cNvPr>
          <p:cNvSpPr/>
          <p:nvPr userDrawn="1"/>
        </p:nvSpPr>
        <p:spPr>
          <a:xfrm>
            <a:off x="5318173" y="2059287"/>
            <a:ext cx="1554842" cy="1554842"/>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 name="Oval 37">
            <a:extLst>
              <a:ext uri="{FF2B5EF4-FFF2-40B4-BE49-F238E27FC236}">
                <a16:creationId xmlns:a16="http://schemas.microsoft.com/office/drawing/2014/main" id="{0AF3F73C-BAB5-4A82-A1E2-6B265A89283A}"/>
              </a:ext>
            </a:extLst>
          </p:cNvPr>
          <p:cNvSpPr/>
          <p:nvPr userDrawn="1"/>
        </p:nvSpPr>
        <p:spPr>
          <a:xfrm>
            <a:off x="5468980" y="2210094"/>
            <a:ext cx="1253229" cy="1253229"/>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Oval 39">
            <a:extLst>
              <a:ext uri="{FF2B5EF4-FFF2-40B4-BE49-F238E27FC236}">
                <a16:creationId xmlns:a16="http://schemas.microsoft.com/office/drawing/2014/main" id="{484037AD-E8BF-46EE-8C71-5260A0CA97EB}"/>
              </a:ext>
            </a:extLst>
          </p:cNvPr>
          <p:cNvSpPr/>
          <p:nvPr userDrawn="1"/>
        </p:nvSpPr>
        <p:spPr>
          <a:xfrm>
            <a:off x="8755291" y="2068260"/>
            <a:ext cx="1554842" cy="1554842"/>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1" name="Oval 40">
            <a:extLst>
              <a:ext uri="{FF2B5EF4-FFF2-40B4-BE49-F238E27FC236}">
                <a16:creationId xmlns:a16="http://schemas.microsoft.com/office/drawing/2014/main" id="{E8B3D434-7150-46A5-99D1-F18BA2FBC4CD}"/>
              </a:ext>
            </a:extLst>
          </p:cNvPr>
          <p:cNvSpPr/>
          <p:nvPr userDrawn="1"/>
        </p:nvSpPr>
        <p:spPr>
          <a:xfrm>
            <a:off x="8906098" y="2219067"/>
            <a:ext cx="1253229" cy="1253229"/>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50356512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Grape - layout 11">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695324" y="3812353"/>
            <a:ext cx="1952575" cy="439738"/>
          </a:xfrm>
        </p:spPr>
        <p:txBody>
          <a:bodyPr/>
          <a:lstStyle>
            <a:lvl1pPr algn="ctr">
              <a:defRPr b="1"/>
            </a:lvl1pPr>
          </a:lstStyle>
          <a:p>
            <a:pPr lvl="0"/>
            <a:r>
              <a:rPr lang="en-US"/>
              <a:t>Click to edit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695324"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626538" y="3812353"/>
            <a:ext cx="1952575" cy="439738"/>
          </a:xfrm>
        </p:spPr>
        <p:txBody>
          <a:bodyPr/>
          <a:lstStyle>
            <a:lvl1pPr algn="ctr">
              <a:defRPr b="1"/>
            </a:lvl1pPr>
          </a:lstStyle>
          <a:p>
            <a:pPr lvl="0"/>
            <a:r>
              <a:rPr lang="en-US"/>
              <a:t>Click to edit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626538"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612886" y="3812353"/>
            <a:ext cx="1952575" cy="439738"/>
          </a:xfrm>
        </p:spPr>
        <p:txBody>
          <a:bodyPr/>
          <a:lstStyle>
            <a:lvl1pPr algn="ctr">
              <a:defRPr b="1"/>
            </a:lvl1pPr>
          </a:lstStyle>
          <a:p>
            <a:pPr lvl="0"/>
            <a:r>
              <a:rPr lang="en-US"/>
              <a:t>Click to edit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612886"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20" name="Oval 19">
            <a:extLst>
              <a:ext uri="{FF2B5EF4-FFF2-40B4-BE49-F238E27FC236}">
                <a16:creationId xmlns:a16="http://schemas.microsoft.com/office/drawing/2014/main" id="{2BB4B4E1-4EC2-4252-B48C-52D36093DB45}"/>
              </a:ext>
            </a:extLst>
          </p:cNvPr>
          <p:cNvSpPr/>
          <p:nvPr userDrawn="1"/>
        </p:nvSpPr>
        <p:spPr>
          <a:xfrm>
            <a:off x="2938511"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DE75A5DE-527D-4570-B368-7F34C8152C44}"/>
              </a:ext>
            </a:extLst>
          </p:cNvPr>
          <p:cNvSpPr/>
          <p:nvPr/>
        </p:nvSpPr>
        <p:spPr>
          <a:xfrm>
            <a:off x="29283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CEE92AC-8E01-495A-A8E3-3E0373C59F35}"/>
              </a:ext>
            </a:extLst>
          </p:cNvPr>
          <p:cNvSpPr/>
          <p:nvPr/>
        </p:nvSpPr>
        <p:spPr>
          <a:xfrm>
            <a:off x="30961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B83E92C-40EE-4E32-ACDB-6C83B0E41474}"/>
              </a:ext>
            </a:extLst>
          </p:cNvPr>
          <p:cNvSpPr/>
          <p:nvPr/>
        </p:nvSpPr>
        <p:spPr>
          <a:xfrm>
            <a:off x="30115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89043" y="2901002"/>
            <a:ext cx="636327" cy="1"/>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3290951" y="2901002"/>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5278369" y="2905572"/>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6274321" y="2901002"/>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8911205" y="2698055"/>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E74FEEC7-CF3A-4161-9CF5-DF272B5FFC7F}"/>
              </a:ext>
            </a:extLst>
          </p:cNvPr>
          <p:cNvSpPr/>
          <p:nvPr/>
        </p:nvSpPr>
        <p:spPr>
          <a:xfrm>
            <a:off x="8901042" y="2687892"/>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C3F7EB0-6A18-41C4-A127-45BD7C0173D2}"/>
              </a:ext>
            </a:extLst>
          </p:cNvPr>
          <p:cNvSpPr/>
          <p:nvPr/>
        </p:nvSpPr>
        <p:spPr>
          <a:xfrm>
            <a:off x="9068833" y="2784034"/>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E4FF137-5842-4358-9C7D-EBE27AF2CB7D}"/>
              </a:ext>
            </a:extLst>
          </p:cNvPr>
          <p:cNvSpPr/>
          <p:nvPr/>
        </p:nvSpPr>
        <p:spPr>
          <a:xfrm>
            <a:off x="8984197" y="2856764"/>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p:nvPr userDrawn="1"/>
        </p:nvCxnSpPr>
        <p:spPr>
          <a:xfrm>
            <a:off x="8264715" y="2873764"/>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p:nvPr userDrawn="1"/>
        </p:nvCxnSpPr>
        <p:spPr>
          <a:xfrm>
            <a:off x="9263646" y="2869194"/>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599233" y="3812353"/>
            <a:ext cx="1952575" cy="439738"/>
          </a:xfrm>
        </p:spPr>
        <p:txBody>
          <a:bodyPr/>
          <a:lstStyle>
            <a:lvl1pPr algn="ctr">
              <a:defRPr b="1"/>
            </a:lvl1pPr>
          </a:lstStyle>
          <a:p>
            <a:pPr lvl="0"/>
            <a:r>
              <a:rPr lang="en-US"/>
              <a:t>Click to edit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599233"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36" name="Oval 35">
            <a:extLst>
              <a:ext uri="{FF2B5EF4-FFF2-40B4-BE49-F238E27FC236}">
                <a16:creationId xmlns:a16="http://schemas.microsoft.com/office/drawing/2014/main" id="{78644090-6851-48A4-B973-F49EBE50236B}"/>
              </a:ext>
            </a:extLst>
          </p:cNvPr>
          <p:cNvSpPr/>
          <p:nvPr userDrawn="1"/>
        </p:nvSpPr>
        <p:spPr>
          <a:xfrm>
            <a:off x="5924856" y="2731867"/>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Freeform: Shape 36">
            <a:extLst>
              <a:ext uri="{FF2B5EF4-FFF2-40B4-BE49-F238E27FC236}">
                <a16:creationId xmlns:a16="http://schemas.microsoft.com/office/drawing/2014/main" id="{79393A53-B7E2-4692-9502-8FC2D6747163}"/>
              </a:ext>
            </a:extLst>
          </p:cNvPr>
          <p:cNvSpPr/>
          <p:nvPr userDrawn="1"/>
        </p:nvSpPr>
        <p:spPr>
          <a:xfrm>
            <a:off x="5914693" y="2721704"/>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F02A638-5C9B-4C8E-ACE3-520EFBC6DFFB}"/>
              </a:ext>
            </a:extLst>
          </p:cNvPr>
          <p:cNvSpPr/>
          <p:nvPr userDrawn="1"/>
        </p:nvSpPr>
        <p:spPr>
          <a:xfrm>
            <a:off x="6082484" y="2817846"/>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FE40951-EE26-4BB1-9C45-9EE8105EC9C0}"/>
              </a:ext>
            </a:extLst>
          </p:cNvPr>
          <p:cNvSpPr/>
          <p:nvPr userDrawn="1"/>
        </p:nvSpPr>
        <p:spPr>
          <a:xfrm>
            <a:off x="5997848" y="2890576"/>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sp>
        <p:nvSpPr>
          <p:cNvPr id="55" name="Oval 54">
            <a:extLst>
              <a:ext uri="{FF2B5EF4-FFF2-40B4-BE49-F238E27FC236}">
                <a16:creationId xmlns:a16="http://schemas.microsoft.com/office/drawing/2014/main" id="{DDA30F78-5189-42B5-AF1D-BDBE0FF09452}"/>
              </a:ext>
            </a:extLst>
          </p:cNvPr>
          <p:cNvSpPr/>
          <p:nvPr userDrawn="1"/>
        </p:nvSpPr>
        <p:spPr>
          <a:xfrm>
            <a:off x="940934"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6" name="Oval 55">
            <a:extLst>
              <a:ext uri="{FF2B5EF4-FFF2-40B4-BE49-F238E27FC236}">
                <a16:creationId xmlns:a16="http://schemas.microsoft.com/office/drawing/2014/main" id="{236383B5-16B4-4DD9-AA38-E1973701CB25}"/>
              </a:ext>
            </a:extLst>
          </p:cNvPr>
          <p:cNvSpPr/>
          <p:nvPr userDrawn="1"/>
        </p:nvSpPr>
        <p:spPr>
          <a:xfrm>
            <a:off x="1071978"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8" name="Oval 57">
            <a:extLst>
              <a:ext uri="{FF2B5EF4-FFF2-40B4-BE49-F238E27FC236}">
                <a16:creationId xmlns:a16="http://schemas.microsoft.com/office/drawing/2014/main" id="{95B36EEC-49D7-4D9E-A19B-A5BD19F26F6A}"/>
              </a:ext>
            </a:extLst>
          </p:cNvPr>
          <p:cNvSpPr/>
          <p:nvPr userDrawn="1"/>
        </p:nvSpPr>
        <p:spPr>
          <a:xfrm>
            <a:off x="3977038" y="2244371"/>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9" name="Oval 58">
            <a:extLst>
              <a:ext uri="{FF2B5EF4-FFF2-40B4-BE49-F238E27FC236}">
                <a16:creationId xmlns:a16="http://schemas.microsoft.com/office/drawing/2014/main" id="{8D1BC4A2-A202-41AF-88C9-4AC913F0F028}"/>
              </a:ext>
            </a:extLst>
          </p:cNvPr>
          <p:cNvSpPr/>
          <p:nvPr userDrawn="1"/>
        </p:nvSpPr>
        <p:spPr>
          <a:xfrm>
            <a:off x="4108082" y="2375415"/>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1" name="Oval 60">
            <a:extLst>
              <a:ext uri="{FF2B5EF4-FFF2-40B4-BE49-F238E27FC236}">
                <a16:creationId xmlns:a16="http://schemas.microsoft.com/office/drawing/2014/main" id="{6195844E-28C4-49E2-B860-ABA28CBD1E40}"/>
              </a:ext>
            </a:extLst>
          </p:cNvPr>
          <p:cNvSpPr/>
          <p:nvPr userDrawn="1"/>
        </p:nvSpPr>
        <p:spPr>
          <a:xfrm>
            <a:off x="6962247" y="222552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2" name="Oval 61">
            <a:extLst>
              <a:ext uri="{FF2B5EF4-FFF2-40B4-BE49-F238E27FC236}">
                <a16:creationId xmlns:a16="http://schemas.microsoft.com/office/drawing/2014/main" id="{70656D18-E4DC-474E-B891-58FFACA04E7B}"/>
              </a:ext>
            </a:extLst>
          </p:cNvPr>
          <p:cNvSpPr/>
          <p:nvPr userDrawn="1"/>
        </p:nvSpPr>
        <p:spPr>
          <a:xfrm>
            <a:off x="7093291" y="235657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4" name="Oval 63">
            <a:extLst>
              <a:ext uri="{FF2B5EF4-FFF2-40B4-BE49-F238E27FC236}">
                <a16:creationId xmlns:a16="http://schemas.microsoft.com/office/drawing/2014/main" id="{C7E0B8ED-C55F-4F40-B5ED-3E39AD782061}"/>
              </a:ext>
            </a:extLst>
          </p:cNvPr>
          <p:cNvSpPr/>
          <p:nvPr userDrawn="1"/>
        </p:nvSpPr>
        <p:spPr>
          <a:xfrm>
            <a:off x="9899978"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5" name="Oval 64">
            <a:extLst>
              <a:ext uri="{FF2B5EF4-FFF2-40B4-BE49-F238E27FC236}">
                <a16:creationId xmlns:a16="http://schemas.microsoft.com/office/drawing/2014/main" id="{0B5A429A-68D3-4479-A496-303B92F3EB45}"/>
              </a:ext>
            </a:extLst>
          </p:cNvPr>
          <p:cNvSpPr/>
          <p:nvPr userDrawn="1"/>
        </p:nvSpPr>
        <p:spPr>
          <a:xfrm>
            <a:off x="10031022"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43938675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Grape - layout 12">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2BB4B4E1-4EC2-4252-B48C-52D36093DB45}"/>
              </a:ext>
            </a:extLst>
          </p:cNvPr>
          <p:cNvSpPr/>
          <p:nvPr userDrawn="1"/>
        </p:nvSpPr>
        <p:spPr>
          <a:xfrm>
            <a:off x="2605198"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Freeform: Shape 3">
            <a:extLst>
              <a:ext uri="{FF2B5EF4-FFF2-40B4-BE49-F238E27FC236}">
                <a16:creationId xmlns:a16="http://schemas.microsoft.com/office/drawing/2014/main" id="{9FDA78CC-3F52-48D3-8E63-AF5F6C5AA1A8}"/>
              </a:ext>
            </a:extLst>
          </p:cNvPr>
          <p:cNvSpPr/>
          <p:nvPr/>
        </p:nvSpPr>
        <p:spPr>
          <a:xfrm>
            <a:off x="2595035"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3419F3DE-2901-4EAD-BF69-BCB8D163A9FD}"/>
              </a:ext>
            </a:extLst>
          </p:cNvPr>
          <p:cNvSpPr/>
          <p:nvPr/>
        </p:nvSpPr>
        <p:spPr>
          <a:xfrm>
            <a:off x="2762826"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BD30DCDE-9167-4300-9A35-8048A0444851}"/>
              </a:ext>
            </a:extLst>
          </p:cNvPr>
          <p:cNvSpPr/>
          <p:nvPr/>
        </p:nvSpPr>
        <p:spPr>
          <a:xfrm>
            <a:off x="2678190"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18602" y="2901002"/>
            <a:ext cx="376434"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a:cxnSpLocks/>
          </p:cNvCxnSpPr>
          <p:nvPr userDrawn="1"/>
        </p:nvCxnSpPr>
        <p:spPr>
          <a:xfrm>
            <a:off x="2957638" y="2901002"/>
            <a:ext cx="359954"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682509" y="3812352"/>
            <a:ext cx="1952575" cy="439738"/>
          </a:xfrm>
        </p:spPr>
        <p:txBody>
          <a:bodyPr/>
          <a:lstStyle>
            <a:lvl1pPr algn="ctr">
              <a:defRPr b="1"/>
            </a:lvl1pPr>
          </a:lstStyle>
          <a:p>
            <a:pPr lvl="0"/>
            <a:r>
              <a:rPr lang="en-US"/>
              <a:t>Click to edit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682509"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2901111" y="3812352"/>
            <a:ext cx="1952575" cy="439738"/>
          </a:xfrm>
        </p:spPr>
        <p:txBody>
          <a:bodyPr/>
          <a:lstStyle>
            <a:lvl1pPr algn="ctr">
              <a:defRPr b="1"/>
            </a:lvl1pPr>
          </a:lstStyle>
          <a:p>
            <a:pPr lvl="0"/>
            <a:r>
              <a:rPr lang="en-US"/>
              <a:t>Click to edit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2901111"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5119712" y="3812352"/>
            <a:ext cx="1952575" cy="439738"/>
          </a:xfrm>
        </p:spPr>
        <p:txBody>
          <a:bodyPr/>
          <a:lstStyle>
            <a:lvl1pPr algn="ctr">
              <a:defRPr b="1"/>
            </a:lvl1pPr>
          </a:lstStyle>
          <a:p>
            <a:pPr lvl="0"/>
            <a:r>
              <a:rPr lang="en-US"/>
              <a:t>Click to edit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5119712"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4838954"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1746C148-A02B-4DDA-9178-B2916A4F4EB3}"/>
              </a:ext>
            </a:extLst>
          </p:cNvPr>
          <p:cNvSpPr/>
          <p:nvPr/>
        </p:nvSpPr>
        <p:spPr>
          <a:xfrm>
            <a:off x="4828791"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7A1B9EAC-9359-422F-AD76-8C9F16C909A3}"/>
              </a:ext>
            </a:extLst>
          </p:cNvPr>
          <p:cNvSpPr/>
          <p:nvPr/>
        </p:nvSpPr>
        <p:spPr>
          <a:xfrm>
            <a:off x="4996582"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F8B7C66-B79A-4CBE-98E4-46F67C051E30}"/>
              </a:ext>
            </a:extLst>
          </p:cNvPr>
          <p:cNvSpPr/>
          <p:nvPr/>
        </p:nvSpPr>
        <p:spPr>
          <a:xfrm>
            <a:off x="4911946"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5" name="Straight Connector 24">
            <a:extLst>
              <a:ext uri="{FF2B5EF4-FFF2-40B4-BE49-F238E27FC236}">
                <a16:creationId xmlns:a16="http://schemas.microsoft.com/office/drawing/2014/main" id="{2CD0B527-FE23-4D40-B71B-D737151B0AA8}"/>
              </a:ext>
            </a:extLst>
          </p:cNvPr>
          <p:cNvCxnSpPr>
            <a:cxnSpLocks/>
          </p:cNvCxnSpPr>
          <p:nvPr userDrawn="1"/>
        </p:nvCxnSpPr>
        <p:spPr>
          <a:xfrm>
            <a:off x="4437204" y="2901003"/>
            <a:ext cx="391588" cy="4569"/>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a:cxnSpLocks/>
          </p:cNvCxnSpPr>
          <p:nvPr userDrawn="1"/>
        </p:nvCxnSpPr>
        <p:spPr>
          <a:xfrm>
            <a:off x="5191395" y="2901002"/>
            <a:ext cx="344799"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7022711"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80488951-D7C6-49DD-B37C-D282E829FCC3}"/>
              </a:ext>
            </a:extLst>
          </p:cNvPr>
          <p:cNvSpPr/>
          <p:nvPr/>
        </p:nvSpPr>
        <p:spPr>
          <a:xfrm>
            <a:off x="70125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0F62B59-7D50-4324-ACAF-781C4670D682}"/>
              </a:ext>
            </a:extLst>
          </p:cNvPr>
          <p:cNvSpPr/>
          <p:nvPr/>
        </p:nvSpPr>
        <p:spPr>
          <a:xfrm>
            <a:off x="71803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9F4829B1-EDE8-41B7-A8C4-5AD2E4B98EE3}"/>
              </a:ext>
            </a:extLst>
          </p:cNvPr>
          <p:cNvSpPr/>
          <p:nvPr/>
        </p:nvSpPr>
        <p:spPr>
          <a:xfrm>
            <a:off x="70957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a:cxnSpLocks/>
          </p:cNvCxnSpPr>
          <p:nvPr userDrawn="1"/>
        </p:nvCxnSpPr>
        <p:spPr>
          <a:xfrm flipV="1">
            <a:off x="6655806" y="2901002"/>
            <a:ext cx="356743"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a:cxnSpLocks/>
          </p:cNvCxnSpPr>
          <p:nvPr userDrawn="1"/>
        </p:nvCxnSpPr>
        <p:spPr>
          <a:xfrm>
            <a:off x="7375151" y="2901002"/>
            <a:ext cx="379645"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7338314" y="3812352"/>
            <a:ext cx="1952575" cy="439738"/>
          </a:xfrm>
        </p:spPr>
        <p:txBody>
          <a:bodyPr/>
          <a:lstStyle>
            <a:lvl1pPr algn="ctr">
              <a:defRPr b="1"/>
            </a:lvl1pPr>
          </a:lstStyle>
          <a:p>
            <a:pPr lvl="0"/>
            <a:r>
              <a:rPr lang="en-US"/>
              <a:t>Click to edit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7338314"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42" name="Text Placeholder 28">
            <a:extLst>
              <a:ext uri="{FF2B5EF4-FFF2-40B4-BE49-F238E27FC236}">
                <a16:creationId xmlns:a16="http://schemas.microsoft.com/office/drawing/2014/main" id="{5C0FD4A3-7F90-481D-AE92-DEF9A420025F}"/>
              </a:ext>
            </a:extLst>
          </p:cNvPr>
          <p:cNvSpPr>
            <a:spLocks noGrp="1"/>
          </p:cNvSpPr>
          <p:nvPr userDrawn="1">
            <p:ph type="body" sz="quarter" idx="19"/>
          </p:nvPr>
        </p:nvSpPr>
        <p:spPr>
          <a:xfrm>
            <a:off x="9556917" y="3812352"/>
            <a:ext cx="1952575" cy="439738"/>
          </a:xfrm>
        </p:spPr>
        <p:txBody>
          <a:bodyPr/>
          <a:lstStyle>
            <a:lvl1pPr algn="ctr">
              <a:defRPr b="1"/>
            </a:lvl1pPr>
          </a:lstStyle>
          <a:p>
            <a:pPr lvl="0"/>
            <a:r>
              <a:rPr lang="en-US"/>
              <a:t>Click to edit</a:t>
            </a:r>
            <a:endParaRPr lang="ru-RU"/>
          </a:p>
        </p:txBody>
      </p:sp>
      <p:sp>
        <p:nvSpPr>
          <p:cNvPr id="53" name="Text Placeholder 30">
            <a:extLst>
              <a:ext uri="{FF2B5EF4-FFF2-40B4-BE49-F238E27FC236}">
                <a16:creationId xmlns:a16="http://schemas.microsoft.com/office/drawing/2014/main" id="{4029C044-C143-4004-A99D-F8F820745BE3}"/>
              </a:ext>
            </a:extLst>
          </p:cNvPr>
          <p:cNvSpPr>
            <a:spLocks noGrp="1"/>
          </p:cNvSpPr>
          <p:nvPr userDrawn="1">
            <p:ph type="body" sz="quarter" idx="20"/>
          </p:nvPr>
        </p:nvSpPr>
        <p:spPr>
          <a:xfrm>
            <a:off x="9556917"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63" name="Oval 62">
            <a:extLst>
              <a:ext uri="{FF2B5EF4-FFF2-40B4-BE49-F238E27FC236}">
                <a16:creationId xmlns:a16="http://schemas.microsoft.com/office/drawing/2014/main" id="{A08B357F-6BAD-4974-8DC8-60221EE21BFD}"/>
              </a:ext>
            </a:extLst>
          </p:cNvPr>
          <p:cNvSpPr/>
          <p:nvPr userDrawn="1"/>
        </p:nvSpPr>
        <p:spPr>
          <a:xfrm>
            <a:off x="9247845"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Freeform: Shape 21">
            <a:extLst>
              <a:ext uri="{FF2B5EF4-FFF2-40B4-BE49-F238E27FC236}">
                <a16:creationId xmlns:a16="http://schemas.microsoft.com/office/drawing/2014/main" id="{13EE53EB-BBD5-4EA5-B64D-69FFF68A57A4}"/>
              </a:ext>
            </a:extLst>
          </p:cNvPr>
          <p:cNvSpPr/>
          <p:nvPr/>
        </p:nvSpPr>
        <p:spPr>
          <a:xfrm>
            <a:off x="9237682"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2124C7C-70EE-41EE-A897-B9D2A172AD06}"/>
              </a:ext>
            </a:extLst>
          </p:cNvPr>
          <p:cNvSpPr/>
          <p:nvPr/>
        </p:nvSpPr>
        <p:spPr>
          <a:xfrm>
            <a:off x="9405473"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1FD365CD-EB67-461D-B421-63A8A5A80A24}"/>
              </a:ext>
            </a:extLst>
          </p:cNvPr>
          <p:cNvSpPr/>
          <p:nvPr/>
        </p:nvSpPr>
        <p:spPr>
          <a:xfrm>
            <a:off x="9320837"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65" name="Straight Connector 64">
            <a:extLst>
              <a:ext uri="{FF2B5EF4-FFF2-40B4-BE49-F238E27FC236}">
                <a16:creationId xmlns:a16="http://schemas.microsoft.com/office/drawing/2014/main" id="{B7F05EEF-747D-4B94-9DF2-044A7C3918BB}"/>
              </a:ext>
            </a:extLst>
          </p:cNvPr>
          <p:cNvCxnSpPr>
            <a:cxnSpLocks/>
          </p:cNvCxnSpPr>
          <p:nvPr userDrawn="1"/>
        </p:nvCxnSpPr>
        <p:spPr>
          <a:xfrm flipV="1">
            <a:off x="8880940" y="2901002"/>
            <a:ext cx="356743"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D4D1558C-425C-4367-B26F-C0B7442229F4}"/>
              </a:ext>
            </a:extLst>
          </p:cNvPr>
          <p:cNvCxnSpPr>
            <a:cxnSpLocks/>
          </p:cNvCxnSpPr>
          <p:nvPr userDrawn="1"/>
        </p:nvCxnSpPr>
        <p:spPr>
          <a:xfrm>
            <a:off x="9600285" y="2901002"/>
            <a:ext cx="379645"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9" name="Oval 38">
            <a:extLst>
              <a:ext uri="{FF2B5EF4-FFF2-40B4-BE49-F238E27FC236}">
                <a16:creationId xmlns:a16="http://schemas.microsoft.com/office/drawing/2014/main" id="{8B8C08FE-3431-4C71-9C20-E897BF35C305}"/>
              </a:ext>
            </a:extLst>
          </p:cNvPr>
          <p:cNvSpPr/>
          <p:nvPr userDrawn="1"/>
        </p:nvSpPr>
        <p:spPr>
          <a:xfrm>
            <a:off x="1098990" y="2341196"/>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Oval 39">
            <a:extLst>
              <a:ext uri="{FF2B5EF4-FFF2-40B4-BE49-F238E27FC236}">
                <a16:creationId xmlns:a16="http://schemas.microsoft.com/office/drawing/2014/main" id="{B16C32E4-2303-43FE-9F9F-EB576BA656A7}"/>
              </a:ext>
            </a:extLst>
          </p:cNvPr>
          <p:cNvSpPr/>
          <p:nvPr userDrawn="1"/>
        </p:nvSpPr>
        <p:spPr>
          <a:xfrm>
            <a:off x="1207583" y="2449789"/>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3" name="Oval 42">
            <a:extLst>
              <a:ext uri="{FF2B5EF4-FFF2-40B4-BE49-F238E27FC236}">
                <a16:creationId xmlns:a16="http://schemas.microsoft.com/office/drawing/2014/main" id="{736FED91-05E7-4AFA-8294-620E10C8DEB6}"/>
              </a:ext>
            </a:extLst>
          </p:cNvPr>
          <p:cNvSpPr/>
          <p:nvPr userDrawn="1"/>
        </p:nvSpPr>
        <p:spPr>
          <a:xfrm>
            <a:off x="3317592" y="2341196"/>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Oval 43">
            <a:extLst>
              <a:ext uri="{FF2B5EF4-FFF2-40B4-BE49-F238E27FC236}">
                <a16:creationId xmlns:a16="http://schemas.microsoft.com/office/drawing/2014/main" id="{5EE5E636-1D57-49C2-BB96-95DB950C51B5}"/>
              </a:ext>
            </a:extLst>
          </p:cNvPr>
          <p:cNvSpPr/>
          <p:nvPr userDrawn="1"/>
        </p:nvSpPr>
        <p:spPr>
          <a:xfrm>
            <a:off x="3426185" y="2449789"/>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6" name="Oval 45">
            <a:extLst>
              <a:ext uri="{FF2B5EF4-FFF2-40B4-BE49-F238E27FC236}">
                <a16:creationId xmlns:a16="http://schemas.microsoft.com/office/drawing/2014/main" id="{EB2D3809-4585-4D0B-AE91-61AE8C4F5667}"/>
              </a:ext>
            </a:extLst>
          </p:cNvPr>
          <p:cNvSpPr/>
          <p:nvPr userDrawn="1"/>
        </p:nvSpPr>
        <p:spPr>
          <a:xfrm>
            <a:off x="5536194" y="2341196"/>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Oval 47">
            <a:extLst>
              <a:ext uri="{FF2B5EF4-FFF2-40B4-BE49-F238E27FC236}">
                <a16:creationId xmlns:a16="http://schemas.microsoft.com/office/drawing/2014/main" id="{B29D6E28-86FA-4226-B8EA-8E782E6A497A}"/>
              </a:ext>
            </a:extLst>
          </p:cNvPr>
          <p:cNvSpPr/>
          <p:nvPr userDrawn="1"/>
        </p:nvSpPr>
        <p:spPr>
          <a:xfrm>
            <a:off x="5644787" y="2449789"/>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6" name="Oval 55">
            <a:extLst>
              <a:ext uri="{FF2B5EF4-FFF2-40B4-BE49-F238E27FC236}">
                <a16:creationId xmlns:a16="http://schemas.microsoft.com/office/drawing/2014/main" id="{AB959FD5-9758-4F3F-B8B4-27FF55FAEAFA}"/>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7CF28014-BD0D-4207-87FA-DEF067213E18}"/>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9" name="Oval 58">
            <a:extLst>
              <a:ext uri="{FF2B5EF4-FFF2-40B4-BE49-F238E27FC236}">
                <a16:creationId xmlns:a16="http://schemas.microsoft.com/office/drawing/2014/main" id="{1F28C48F-9BDC-446D-B23E-F212342EBBDD}"/>
              </a:ext>
            </a:extLst>
          </p:cNvPr>
          <p:cNvSpPr/>
          <p:nvPr userDrawn="1"/>
        </p:nvSpPr>
        <p:spPr>
          <a:xfrm>
            <a:off x="9973398" y="2309387"/>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0" name="Oval 59">
            <a:extLst>
              <a:ext uri="{FF2B5EF4-FFF2-40B4-BE49-F238E27FC236}">
                <a16:creationId xmlns:a16="http://schemas.microsoft.com/office/drawing/2014/main" id="{591141A9-639F-49DD-9A91-F5FE3B4FBABD}"/>
              </a:ext>
            </a:extLst>
          </p:cNvPr>
          <p:cNvSpPr/>
          <p:nvPr userDrawn="1"/>
        </p:nvSpPr>
        <p:spPr>
          <a:xfrm>
            <a:off x="10081991" y="2417980"/>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00800308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Grape - layout 13">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1056786" y="3812353"/>
            <a:ext cx="1952575" cy="439738"/>
          </a:xfrm>
        </p:spPr>
        <p:txBody>
          <a:bodyPr/>
          <a:lstStyle>
            <a:lvl1pPr algn="ctr">
              <a:defRPr b="1"/>
            </a:lvl1pPr>
          </a:lstStyle>
          <a:p>
            <a:pPr lvl="0"/>
            <a:r>
              <a:rPr lang="en-US"/>
              <a:t>Click to edit Master text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1056786"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765404" y="3812353"/>
            <a:ext cx="1952575" cy="439738"/>
          </a:xfrm>
        </p:spPr>
        <p:txBody>
          <a:bodyPr/>
          <a:lstStyle>
            <a:lvl1pPr algn="ctr">
              <a:defRPr b="1"/>
            </a:lvl1pPr>
          </a:lstStyle>
          <a:p>
            <a:pPr lvl="0"/>
            <a:r>
              <a:rPr lang="en-US"/>
              <a:t>Click to edit Master text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765404"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474023" y="3812353"/>
            <a:ext cx="1952575" cy="439738"/>
          </a:xfrm>
        </p:spPr>
        <p:txBody>
          <a:bodyPr/>
          <a:lstStyle>
            <a:lvl1pPr algn="ctr">
              <a:defRPr b="1"/>
            </a:lvl1pPr>
          </a:lstStyle>
          <a:p>
            <a:pPr lvl="0"/>
            <a:r>
              <a:rPr lang="en-US"/>
              <a:t>Click to edit Master text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474023"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182640" y="3812353"/>
            <a:ext cx="1952575" cy="439738"/>
          </a:xfrm>
        </p:spPr>
        <p:txBody>
          <a:bodyPr/>
          <a:lstStyle>
            <a:lvl1pPr algn="ctr">
              <a:defRPr b="1"/>
            </a:lvl1pPr>
          </a:lstStyle>
          <a:p>
            <a:pPr lvl="0"/>
            <a:r>
              <a:rPr lang="en-US"/>
              <a:t>Click to edit Master text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182640"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13" name="Oval 12">
            <a:extLst>
              <a:ext uri="{FF2B5EF4-FFF2-40B4-BE49-F238E27FC236}">
                <a16:creationId xmlns:a16="http://schemas.microsoft.com/office/drawing/2014/main" id="{10E506AF-C406-46FF-829D-AB9E3F9E275F}"/>
              </a:ext>
            </a:extLst>
          </p:cNvPr>
          <p:cNvSpPr/>
          <p:nvPr userDrawn="1"/>
        </p:nvSpPr>
        <p:spPr>
          <a:xfrm>
            <a:off x="1357530"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Oval 13">
            <a:extLst>
              <a:ext uri="{FF2B5EF4-FFF2-40B4-BE49-F238E27FC236}">
                <a16:creationId xmlns:a16="http://schemas.microsoft.com/office/drawing/2014/main" id="{371A2DF2-136A-4CB7-B264-4AAF60C5201B}"/>
              </a:ext>
            </a:extLst>
          </p:cNvPr>
          <p:cNvSpPr/>
          <p:nvPr userDrawn="1"/>
        </p:nvSpPr>
        <p:spPr>
          <a:xfrm>
            <a:off x="1488574"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Oval 15">
            <a:extLst>
              <a:ext uri="{FF2B5EF4-FFF2-40B4-BE49-F238E27FC236}">
                <a16:creationId xmlns:a16="http://schemas.microsoft.com/office/drawing/2014/main" id="{C016D174-CF86-4A10-8433-B7C918B5A6F1}"/>
              </a:ext>
            </a:extLst>
          </p:cNvPr>
          <p:cNvSpPr/>
          <p:nvPr userDrawn="1"/>
        </p:nvSpPr>
        <p:spPr>
          <a:xfrm>
            <a:off x="4066148"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Oval 16">
            <a:extLst>
              <a:ext uri="{FF2B5EF4-FFF2-40B4-BE49-F238E27FC236}">
                <a16:creationId xmlns:a16="http://schemas.microsoft.com/office/drawing/2014/main" id="{64DB6AE9-55F3-481B-9CEA-686114449BD9}"/>
              </a:ext>
            </a:extLst>
          </p:cNvPr>
          <p:cNvSpPr/>
          <p:nvPr userDrawn="1"/>
        </p:nvSpPr>
        <p:spPr>
          <a:xfrm>
            <a:off x="4197192"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Oval 18">
            <a:extLst>
              <a:ext uri="{FF2B5EF4-FFF2-40B4-BE49-F238E27FC236}">
                <a16:creationId xmlns:a16="http://schemas.microsoft.com/office/drawing/2014/main" id="{E1B7FA06-77B3-44B1-9E23-D151463BD83B}"/>
              </a:ext>
            </a:extLst>
          </p:cNvPr>
          <p:cNvSpPr/>
          <p:nvPr userDrawn="1"/>
        </p:nvSpPr>
        <p:spPr>
          <a:xfrm>
            <a:off x="6774766"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Oval 19">
            <a:extLst>
              <a:ext uri="{FF2B5EF4-FFF2-40B4-BE49-F238E27FC236}">
                <a16:creationId xmlns:a16="http://schemas.microsoft.com/office/drawing/2014/main" id="{3B5F862F-F60E-469C-BAC7-4B1CC6A79987}"/>
              </a:ext>
            </a:extLst>
          </p:cNvPr>
          <p:cNvSpPr/>
          <p:nvPr userDrawn="1"/>
        </p:nvSpPr>
        <p:spPr>
          <a:xfrm>
            <a:off x="6905810"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Oval 21">
            <a:extLst>
              <a:ext uri="{FF2B5EF4-FFF2-40B4-BE49-F238E27FC236}">
                <a16:creationId xmlns:a16="http://schemas.microsoft.com/office/drawing/2014/main" id="{3FC046DC-60F9-4E4C-AB88-36A4C4D2FA3E}"/>
              </a:ext>
            </a:extLst>
          </p:cNvPr>
          <p:cNvSpPr/>
          <p:nvPr userDrawn="1"/>
        </p:nvSpPr>
        <p:spPr>
          <a:xfrm>
            <a:off x="9483384" y="2193650"/>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Oval 22">
            <a:extLst>
              <a:ext uri="{FF2B5EF4-FFF2-40B4-BE49-F238E27FC236}">
                <a16:creationId xmlns:a16="http://schemas.microsoft.com/office/drawing/2014/main" id="{9306D79F-6A4D-4E34-9D31-DA0CF3EB4075}"/>
              </a:ext>
            </a:extLst>
          </p:cNvPr>
          <p:cNvSpPr/>
          <p:nvPr userDrawn="1"/>
        </p:nvSpPr>
        <p:spPr>
          <a:xfrm>
            <a:off x="9614428" y="2324694"/>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51830523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Grape - layout 1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7617405" y="2645002"/>
            <a:ext cx="393897" cy="393897"/>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Shape 8">
            <a:extLst>
              <a:ext uri="{FF2B5EF4-FFF2-40B4-BE49-F238E27FC236}">
                <a16:creationId xmlns:a16="http://schemas.microsoft.com/office/drawing/2014/main" id="{70B41920-C2DE-4A53-B656-BB5C6172B403}"/>
              </a:ext>
            </a:extLst>
          </p:cNvPr>
          <p:cNvSpPr/>
          <p:nvPr/>
        </p:nvSpPr>
        <p:spPr>
          <a:xfrm>
            <a:off x="760571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5757D5B-6463-4569-A89F-7AE4F44E7831}"/>
              </a:ext>
            </a:extLst>
          </p:cNvPr>
          <p:cNvSpPr/>
          <p:nvPr/>
        </p:nvSpPr>
        <p:spPr>
          <a:xfrm>
            <a:off x="779880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2562574-EAB0-4AEE-86AF-FB49E118B06C}"/>
              </a:ext>
            </a:extLst>
          </p:cNvPr>
          <p:cNvSpPr/>
          <p:nvPr/>
        </p:nvSpPr>
        <p:spPr>
          <a:xfrm>
            <a:off x="770140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sp>
        <p:nvSpPr>
          <p:cNvPr id="20" name="Oval 19">
            <a:extLst>
              <a:ext uri="{FF2B5EF4-FFF2-40B4-BE49-F238E27FC236}">
                <a16:creationId xmlns:a16="http://schemas.microsoft.com/office/drawing/2014/main" id="{2BB4B4E1-4EC2-4252-B48C-52D36093DB45}"/>
              </a:ext>
            </a:extLst>
          </p:cNvPr>
          <p:cNvSpPr/>
          <p:nvPr userDrawn="1"/>
        </p:nvSpPr>
        <p:spPr>
          <a:xfrm>
            <a:off x="4180695" y="2645002"/>
            <a:ext cx="393897" cy="393897"/>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Freeform: Shape 4">
            <a:extLst>
              <a:ext uri="{FF2B5EF4-FFF2-40B4-BE49-F238E27FC236}">
                <a16:creationId xmlns:a16="http://schemas.microsoft.com/office/drawing/2014/main" id="{2CF5D45B-3754-453D-9595-4E87FAC39A2E}"/>
              </a:ext>
            </a:extLst>
          </p:cNvPr>
          <p:cNvSpPr/>
          <p:nvPr/>
        </p:nvSpPr>
        <p:spPr>
          <a:xfrm>
            <a:off x="416900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C1AF2B98-6837-4751-9AB5-4238F8B510F8}"/>
              </a:ext>
            </a:extLst>
          </p:cNvPr>
          <p:cNvSpPr/>
          <p:nvPr/>
        </p:nvSpPr>
        <p:spPr>
          <a:xfrm>
            <a:off x="436209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21A0C7FA-CA5C-461B-9C46-D0ADD88835F4}"/>
              </a:ext>
            </a:extLst>
          </p:cNvPr>
          <p:cNvSpPr/>
          <p:nvPr/>
        </p:nvSpPr>
        <p:spPr>
          <a:xfrm>
            <a:off x="426469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a:off x="3436711" y="2841951"/>
            <a:ext cx="73229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4586286" y="2847210"/>
            <a:ext cx="732291"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6873420" y="2847210"/>
            <a:ext cx="732291"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8022997" y="2841950"/>
            <a:ext cx="732291"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440090" y="3834839"/>
            <a:ext cx="2438400" cy="439738"/>
          </a:xfrm>
        </p:spPr>
        <p:txBody>
          <a:bodyPr/>
          <a:lstStyle>
            <a:lvl1pPr algn="ctr">
              <a:defRPr b="1"/>
            </a:lvl1pPr>
          </a:lstStyle>
          <a:p>
            <a:pPr lvl="0"/>
            <a:r>
              <a:rPr lang="en-US"/>
              <a:t>Click to edit Master text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1440090"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4876801" y="3834839"/>
            <a:ext cx="2438400" cy="439738"/>
          </a:xfrm>
        </p:spPr>
        <p:txBody>
          <a:bodyPr/>
          <a:lstStyle>
            <a:lvl1pPr algn="ctr">
              <a:defRPr b="1"/>
            </a:lvl1pPr>
          </a:lstStyle>
          <a:p>
            <a:pPr lvl="0"/>
            <a:r>
              <a:rPr lang="en-US"/>
              <a:t>Click to edit Master text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4876801"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313512" y="3834839"/>
            <a:ext cx="2438400" cy="439738"/>
          </a:xfrm>
        </p:spPr>
        <p:txBody>
          <a:bodyPr/>
          <a:lstStyle>
            <a:lvl1pPr algn="ctr">
              <a:defRPr b="1"/>
            </a:lvl1pPr>
          </a:lstStyle>
          <a:p>
            <a:pPr lvl="0"/>
            <a:r>
              <a:rPr lang="en-US"/>
              <a:t>Click to edit Master text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8313512"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28" name="Text Placeholder 17">
            <a:extLst>
              <a:ext uri="{FF2B5EF4-FFF2-40B4-BE49-F238E27FC236}">
                <a16:creationId xmlns:a16="http://schemas.microsoft.com/office/drawing/2014/main" id="{39119405-DFAF-4CEC-814C-37DA5B2C0522}"/>
              </a:ext>
            </a:extLst>
          </p:cNvPr>
          <p:cNvSpPr>
            <a:spLocks noGrp="1"/>
          </p:cNvSpPr>
          <p:nvPr userDrawn="1">
            <p:ph type="body" sz="quarter" idx="18"/>
          </p:nvPr>
        </p:nvSpPr>
        <p:spPr>
          <a:xfrm>
            <a:off x="695325" y="1340282"/>
            <a:ext cx="10801350" cy="301171"/>
          </a:xfrm>
        </p:spPr>
        <p:txBody>
          <a:bodyPr/>
          <a:lstStyle/>
          <a:p>
            <a:endParaRPr lang="ru-RU"/>
          </a:p>
        </p:txBody>
      </p:sp>
      <p:grpSp>
        <p:nvGrpSpPr>
          <p:cNvPr id="3" name="Group 2">
            <a:extLst>
              <a:ext uri="{FF2B5EF4-FFF2-40B4-BE49-F238E27FC236}">
                <a16:creationId xmlns:a16="http://schemas.microsoft.com/office/drawing/2014/main" id="{DE09E2AC-D26A-4B52-BDE0-A066D855D398}"/>
              </a:ext>
            </a:extLst>
          </p:cNvPr>
          <p:cNvGrpSpPr/>
          <p:nvPr userDrawn="1"/>
        </p:nvGrpSpPr>
        <p:grpSpPr>
          <a:xfrm>
            <a:off x="1881869" y="2064530"/>
            <a:ext cx="1554842" cy="1554842"/>
            <a:chOff x="1881869" y="2064530"/>
            <a:chExt cx="1554842" cy="1554842"/>
          </a:xfrm>
        </p:grpSpPr>
        <p:sp>
          <p:nvSpPr>
            <p:cNvPr id="26" name="Oval 25">
              <a:extLst>
                <a:ext uri="{FF2B5EF4-FFF2-40B4-BE49-F238E27FC236}">
                  <a16:creationId xmlns:a16="http://schemas.microsoft.com/office/drawing/2014/main" id="{001A6931-522E-4834-BA0A-E2298473C2F3}"/>
                </a:ext>
              </a:extLst>
            </p:cNvPr>
            <p:cNvSpPr/>
            <p:nvPr userDrawn="1"/>
          </p:nvSpPr>
          <p:spPr>
            <a:xfrm>
              <a:off x="1881869" y="2064530"/>
              <a:ext cx="1554842" cy="1554842"/>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Oval 29">
              <a:extLst>
                <a:ext uri="{FF2B5EF4-FFF2-40B4-BE49-F238E27FC236}">
                  <a16:creationId xmlns:a16="http://schemas.microsoft.com/office/drawing/2014/main" id="{AF2C57DE-0AEF-4953-984A-DE80A6C6C30C}"/>
                </a:ext>
              </a:extLst>
            </p:cNvPr>
            <p:cNvSpPr/>
            <p:nvPr userDrawn="1"/>
          </p:nvSpPr>
          <p:spPr>
            <a:xfrm>
              <a:off x="2032676" y="2215337"/>
              <a:ext cx="1253229" cy="1253229"/>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7" name="Oval 36">
            <a:extLst>
              <a:ext uri="{FF2B5EF4-FFF2-40B4-BE49-F238E27FC236}">
                <a16:creationId xmlns:a16="http://schemas.microsoft.com/office/drawing/2014/main" id="{5939B162-8E4D-4D2C-BCFA-C17774D4FFDF}"/>
              </a:ext>
            </a:extLst>
          </p:cNvPr>
          <p:cNvSpPr/>
          <p:nvPr userDrawn="1"/>
        </p:nvSpPr>
        <p:spPr>
          <a:xfrm>
            <a:off x="5318173" y="2059287"/>
            <a:ext cx="1554842" cy="1554842"/>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 name="Oval 37">
            <a:extLst>
              <a:ext uri="{FF2B5EF4-FFF2-40B4-BE49-F238E27FC236}">
                <a16:creationId xmlns:a16="http://schemas.microsoft.com/office/drawing/2014/main" id="{0AF3F73C-BAB5-4A82-A1E2-6B265A89283A}"/>
              </a:ext>
            </a:extLst>
          </p:cNvPr>
          <p:cNvSpPr/>
          <p:nvPr userDrawn="1"/>
        </p:nvSpPr>
        <p:spPr>
          <a:xfrm>
            <a:off x="5468980" y="2210094"/>
            <a:ext cx="1253229" cy="1253229"/>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Oval 39">
            <a:extLst>
              <a:ext uri="{FF2B5EF4-FFF2-40B4-BE49-F238E27FC236}">
                <a16:creationId xmlns:a16="http://schemas.microsoft.com/office/drawing/2014/main" id="{484037AD-E8BF-46EE-8C71-5260A0CA97EB}"/>
              </a:ext>
            </a:extLst>
          </p:cNvPr>
          <p:cNvSpPr/>
          <p:nvPr userDrawn="1"/>
        </p:nvSpPr>
        <p:spPr>
          <a:xfrm>
            <a:off x="8755291" y="2068260"/>
            <a:ext cx="1554842" cy="1554842"/>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1" name="Oval 40">
            <a:extLst>
              <a:ext uri="{FF2B5EF4-FFF2-40B4-BE49-F238E27FC236}">
                <a16:creationId xmlns:a16="http://schemas.microsoft.com/office/drawing/2014/main" id="{E8B3D434-7150-46A5-99D1-F18BA2FBC4CD}"/>
              </a:ext>
            </a:extLst>
          </p:cNvPr>
          <p:cNvSpPr/>
          <p:nvPr userDrawn="1"/>
        </p:nvSpPr>
        <p:spPr>
          <a:xfrm>
            <a:off x="8906098" y="2219067"/>
            <a:ext cx="1253229" cy="1253229"/>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71745186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Grape - layout 15">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695324" y="3812353"/>
            <a:ext cx="1952575" cy="439738"/>
          </a:xfrm>
        </p:spPr>
        <p:txBody>
          <a:bodyPr/>
          <a:lstStyle>
            <a:lvl1pPr algn="ctr">
              <a:defRPr b="1"/>
            </a:lvl1pPr>
          </a:lstStyle>
          <a:p>
            <a:pPr lvl="0"/>
            <a:r>
              <a:rPr lang="en-US"/>
              <a:t>Click to edit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695324"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626538" y="3812353"/>
            <a:ext cx="1952575" cy="439738"/>
          </a:xfrm>
        </p:spPr>
        <p:txBody>
          <a:bodyPr/>
          <a:lstStyle>
            <a:lvl1pPr algn="ctr">
              <a:defRPr b="1"/>
            </a:lvl1pPr>
          </a:lstStyle>
          <a:p>
            <a:pPr lvl="0"/>
            <a:r>
              <a:rPr lang="en-US"/>
              <a:t>Click to edit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626538"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612886" y="3812353"/>
            <a:ext cx="1952575" cy="439738"/>
          </a:xfrm>
        </p:spPr>
        <p:txBody>
          <a:bodyPr/>
          <a:lstStyle>
            <a:lvl1pPr algn="ctr">
              <a:defRPr b="1"/>
            </a:lvl1pPr>
          </a:lstStyle>
          <a:p>
            <a:pPr lvl="0"/>
            <a:r>
              <a:rPr lang="en-US"/>
              <a:t>Click to edit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612886"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20" name="Oval 19">
            <a:extLst>
              <a:ext uri="{FF2B5EF4-FFF2-40B4-BE49-F238E27FC236}">
                <a16:creationId xmlns:a16="http://schemas.microsoft.com/office/drawing/2014/main" id="{2BB4B4E1-4EC2-4252-B48C-52D36093DB45}"/>
              </a:ext>
            </a:extLst>
          </p:cNvPr>
          <p:cNvSpPr/>
          <p:nvPr userDrawn="1"/>
        </p:nvSpPr>
        <p:spPr>
          <a:xfrm>
            <a:off x="2938511"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DE75A5DE-527D-4570-B368-7F34C8152C44}"/>
              </a:ext>
            </a:extLst>
          </p:cNvPr>
          <p:cNvSpPr/>
          <p:nvPr/>
        </p:nvSpPr>
        <p:spPr>
          <a:xfrm>
            <a:off x="29283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CEE92AC-8E01-495A-A8E3-3E0373C59F35}"/>
              </a:ext>
            </a:extLst>
          </p:cNvPr>
          <p:cNvSpPr/>
          <p:nvPr/>
        </p:nvSpPr>
        <p:spPr>
          <a:xfrm>
            <a:off x="30961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B83E92C-40EE-4E32-ACDB-6C83B0E41474}"/>
              </a:ext>
            </a:extLst>
          </p:cNvPr>
          <p:cNvSpPr/>
          <p:nvPr/>
        </p:nvSpPr>
        <p:spPr>
          <a:xfrm>
            <a:off x="30115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89043" y="2901002"/>
            <a:ext cx="636327" cy="1"/>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3290951" y="2901002"/>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5278369" y="2905572"/>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6274321" y="2901002"/>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8911205" y="2698055"/>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E74FEEC7-CF3A-4161-9CF5-DF272B5FFC7F}"/>
              </a:ext>
            </a:extLst>
          </p:cNvPr>
          <p:cNvSpPr/>
          <p:nvPr/>
        </p:nvSpPr>
        <p:spPr>
          <a:xfrm>
            <a:off x="8901042" y="2687892"/>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C3F7EB0-6A18-41C4-A127-45BD7C0173D2}"/>
              </a:ext>
            </a:extLst>
          </p:cNvPr>
          <p:cNvSpPr/>
          <p:nvPr/>
        </p:nvSpPr>
        <p:spPr>
          <a:xfrm>
            <a:off x="9068833" y="2784034"/>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E4FF137-5842-4358-9C7D-EBE27AF2CB7D}"/>
              </a:ext>
            </a:extLst>
          </p:cNvPr>
          <p:cNvSpPr/>
          <p:nvPr/>
        </p:nvSpPr>
        <p:spPr>
          <a:xfrm>
            <a:off x="8984197" y="2856764"/>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p:nvPr userDrawn="1"/>
        </p:nvCxnSpPr>
        <p:spPr>
          <a:xfrm>
            <a:off x="8264715" y="2873764"/>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p:nvPr userDrawn="1"/>
        </p:nvCxnSpPr>
        <p:spPr>
          <a:xfrm>
            <a:off x="9263646" y="2869194"/>
            <a:ext cx="636328"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599233" y="3812353"/>
            <a:ext cx="1952575" cy="439738"/>
          </a:xfrm>
        </p:spPr>
        <p:txBody>
          <a:bodyPr/>
          <a:lstStyle>
            <a:lvl1pPr algn="ctr">
              <a:defRPr b="1"/>
            </a:lvl1pPr>
          </a:lstStyle>
          <a:p>
            <a:pPr lvl="0"/>
            <a:r>
              <a:rPr lang="en-US"/>
              <a:t>Click to edit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599233"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36" name="Oval 35">
            <a:extLst>
              <a:ext uri="{FF2B5EF4-FFF2-40B4-BE49-F238E27FC236}">
                <a16:creationId xmlns:a16="http://schemas.microsoft.com/office/drawing/2014/main" id="{78644090-6851-48A4-B973-F49EBE50236B}"/>
              </a:ext>
            </a:extLst>
          </p:cNvPr>
          <p:cNvSpPr/>
          <p:nvPr userDrawn="1"/>
        </p:nvSpPr>
        <p:spPr>
          <a:xfrm>
            <a:off x="5924856" y="2731867"/>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Freeform: Shape 36">
            <a:extLst>
              <a:ext uri="{FF2B5EF4-FFF2-40B4-BE49-F238E27FC236}">
                <a16:creationId xmlns:a16="http://schemas.microsoft.com/office/drawing/2014/main" id="{79393A53-B7E2-4692-9502-8FC2D6747163}"/>
              </a:ext>
            </a:extLst>
          </p:cNvPr>
          <p:cNvSpPr/>
          <p:nvPr userDrawn="1"/>
        </p:nvSpPr>
        <p:spPr>
          <a:xfrm>
            <a:off x="5914693" y="2721704"/>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F02A638-5C9B-4C8E-ACE3-520EFBC6DFFB}"/>
              </a:ext>
            </a:extLst>
          </p:cNvPr>
          <p:cNvSpPr/>
          <p:nvPr userDrawn="1"/>
        </p:nvSpPr>
        <p:spPr>
          <a:xfrm>
            <a:off x="6082484" y="2817846"/>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FE40951-EE26-4BB1-9C45-9EE8105EC9C0}"/>
              </a:ext>
            </a:extLst>
          </p:cNvPr>
          <p:cNvSpPr/>
          <p:nvPr userDrawn="1"/>
        </p:nvSpPr>
        <p:spPr>
          <a:xfrm>
            <a:off x="5997848" y="2890576"/>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sp>
        <p:nvSpPr>
          <p:cNvPr id="55" name="Oval 54">
            <a:extLst>
              <a:ext uri="{FF2B5EF4-FFF2-40B4-BE49-F238E27FC236}">
                <a16:creationId xmlns:a16="http://schemas.microsoft.com/office/drawing/2014/main" id="{DDA30F78-5189-42B5-AF1D-BDBE0FF09452}"/>
              </a:ext>
            </a:extLst>
          </p:cNvPr>
          <p:cNvSpPr/>
          <p:nvPr userDrawn="1"/>
        </p:nvSpPr>
        <p:spPr>
          <a:xfrm>
            <a:off x="940934"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6" name="Oval 55">
            <a:extLst>
              <a:ext uri="{FF2B5EF4-FFF2-40B4-BE49-F238E27FC236}">
                <a16:creationId xmlns:a16="http://schemas.microsoft.com/office/drawing/2014/main" id="{236383B5-16B4-4DD9-AA38-E1973701CB25}"/>
              </a:ext>
            </a:extLst>
          </p:cNvPr>
          <p:cNvSpPr/>
          <p:nvPr userDrawn="1"/>
        </p:nvSpPr>
        <p:spPr>
          <a:xfrm>
            <a:off x="1071978"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8" name="Oval 57">
            <a:extLst>
              <a:ext uri="{FF2B5EF4-FFF2-40B4-BE49-F238E27FC236}">
                <a16:creationId xmlns:a16="http://schemas.microsoft.com/office/drawing/2014/main" id="{95B36EEC-49D7-4D9E-A19B-A5BD19F26F6A}"/>
              </a:ext>
            </a:extLst>
          </p:cNvPr>
          <p:cNvSpPr/>
          <p:nvPr userDrawn="1"/>
        </p:nvSpPr>
        <p:spPr>
          <a:xfrm>
            <a:off x="3977038" y="2244371"/>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9" name="Oval 58">
            <a:extLst>
              <a:ext uri="{FF2B5EF4-FFF2-40B4-BE49-F238E27FC236}">
                <a16:creationId xmlns:a16="http://schemas.microsoft.com/office/drawing/2014/main" id="{8D1BC4A2-A202-41AF-88C9-4AC913F0F028}"/>
              </a:ext>
            </a:extLst>
          </p:cNvPr>
          <p:cNvSpPr/>
          <p:nvPr userDrawn="1"/>
        </p:nvSpPr>
        <p:spPr>
          <a:xfrm>
            <a:off x="4108082" y="2375415"/>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1" name="Oval 60">
            <a:extLst>
              <a:ext uri="{FF2B5EF4-FFF2-40B4-BE49-F238E27FC236}">
                <a16:creationId xmlns:a16="http://schemas.microsoft.com/office/drawing/2014/main" id="{6195844E-28C4-49E2-B860-ABA28CBD1E40}"/>
              </a:ext>
            </a:extLst>
          </p:cNvPr>
          <p:cNvSpPr/>
          <p:nvPr userDrawn="1"/>
        </p:nvSpPr>
        <p:spPr>
          <a:xfrm>
            <a:off x="6962247" y="222552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2" name="Oval 61">
            <a:extLst>
              <a:ext uri="{FF2B5EF4-FFF2-40B4-BE49-F238E27FC236}">
                <a16:creationId xmlns:a16="http://schemas.microsoft.com/office/drawing/2014/main" id="{70656D18-E4DC-474E-B891-58FFACA04E7B}"/>
              </a:ext>
            </a:extLst>
          </p:cNvPr>
          <p:cNvSpPr/>
          <p:nvPr userDrawn="1"/>
        </p:nvSpPr>
        <p:spPr>
          <a:xfrm>
            <a:off x="7093291" y="235657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4" name="Oval 63">
            <a:extLst>
              <a:ext uri="{FF2B5EF4-FFF2-40B4-BE49-F238E27FC236}">
                <a16:creationId xmlns:a16="http://schemas.microsoft.com/office/drawing/2014/main" id="{C7E0B8ED-C55F-4F40-B5ED-3E39AD782061}"/>
              </a:ext>
            </a:extLst>
          </p:cNvPr>
          <p:cNvSpPr/>
          <p:nvPr userDrawn="1"/>
        </p:nvSpPr>
        <p:spPr>
          <a:xfrm>
            <a:off x="9899978"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5" name="Oval 64">
            <a:extLst>
              <a:ext uri="{FF2B5EF4-FFF2-40B4-BE49-F238E27FC236}">
                <a16:creationId xmlns:a16="http://schemas.microsoft.com/office/drawing/2014/main" id="{0B5A429A-68D3-4479-A496-303B92F3EB45}"/>
              </a:ext>
            </a:extLst>
          </p:cNvPr>
          <p:cNvSpPr/>
          <p:nvPr userDrawn="1"/>
        </p:nvSpPr>
        <p:spPr>
          <a:xfrm>
            <a:off x="10031022"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57625675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Grape - layout 16">
    <p:bg>
      <p:bgPr>
        <a:solidFill>
          <a:schemeClr val="bg1"/>
        </a:solidFill>
        <a:effectLst/>
      </p:bgPr>
    </p:bg>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2BB4B4E1-4EC2-4252-B48C-52D36093DB45}"/>
              </a:ext>
            </a:extLst>
          </p:cNvPr>
          <p:cNvSpPr/>
          <p:nvPr userDrawn="1"/>
        </p:nvSpPr>
        <p:spPr>
          <a:xfrm>
            <a:off x="2605198"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Freeform: Shape 3">
            <a:extLst>
              <a:ext uri="{FF2B5EF4-FFF2-40B4-BE49-F238E27FC236}">
                <a16:creationId xmlns:a16="http://schemas.microsoft.com/office/drawing/2014/main" id="{9FDA78CC-3F52-48D3-8E63-AF5F6C5AA1A8}"/>
              </a:ext>
            </a:extLst>
          </p:cNvPr>
          <p:cNvSpPr/>
          <p:nvPr/>
        </p:nvSpPr>
        <p:spPr>
          <a:xfrm>
            <a:off x="2595035"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3419F3DE-2901-4EAD-BF69-BCB8D163A9FD}"/>
              </a:ext>
            </a:extLst>
          </p:cNvPr>
          <p:cNvSpPr/>
          <p:nvPr/>
        </p:nvSpPr>
        <p:spPr>
          <a:xfrm>
            <a:off x="2762826"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BD30DCDE-9167-4300-9A35-8048A0444851}"/>
              </a:ext>
            </a:extLst>
          </p:cNvPr>
          <p:cNvSpPr/>
          <p:nvPr/>
        </p:nvSpPr>
        <p:spPr>
          <a:xfrm>
            <a:off x="2678190"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18602" y="2901002"/>
            <a:ext cx="376434"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a:cxnSpLocks/>
          </p:cNvCxnSpPr>
          <p:nvPr userDrawn="1"/>
        </p:nvCxnSpPr>
        <p:spPr>
          <a:xfrm>
            <a:off x="2957638" y="2901002"/>
            <a:ext cx="359954"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682509" y="3812352"/>
            <a:ext cx="1952575" cy="439738"/>
          </a:xfrm>
        </p:spPr>
        <p:txBody>
          <a:bodyPr/>
          <a:lstStyle>
            <a:lvl1pPr algn="ctr">
              <a:defRPr b="1"/>
            </a:lvl1pPr>
          </a:lstStyle>
          <a:p>
            <a:pPr lvl="0"/>
            <a:r>
              <a:rPr lang="en-US"/>
              <a:t>Click to edit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682509"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2901111" y="3812352"/>
            <a:ext cx="1952575" cy="439738"/>
          </a:xfrm>
        </p:spPr>
        <p:txBody>
          <a:bodyPr/>
          <a:lstStyle>
            <a:lvl1pPr algn="ctr">
              <a:defRPr b="1"/>
            </a:lvl1pPr>
          </a:lstStyle>
          <a:p>
            <a:pPr lvl="0"/>
            <a:r>
              <a:rPr lang="en-US"/>
              <a:t>Click to edit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2901111"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5119712" y="3812352"/>
            <a:ext cx="1952575" cy="439738"/>
          </a:xfrm>
        </p:spPr>
        <p:txBody>
          <a:bodyPr/>
          <a:lstStyle>
            <a:lvl1pPr algn="ctr">
              <a:defRPr b="1"/>
            </a:lvl1pPr>
          </a:lstStyle>
          <a:p>
            <a:pPr lvl="0"/>
            <a:r>
              <a:rPr lang="en-US"/>
              <a:t>Click to edit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5119712"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4838954"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1746C148-A02B-4DDA-9178-B2916A4F4EB3}"/>
              </a:ext>
            </a:extLst>
          </p:cNvPr>
          <p:cNvSpPr/>
          <p:nvPr/>
        </p:nvSpPr>
        <p:spPr>
          <a:xfrm>
            <a:off x="4828791"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7A1B9EAC-9359-422F-AD76-8C9F16C909A3}"/>
              </a:ext>
            </a:extLst>
          </p:cNvPr>
          <p:cNvSpPr/>
          <p:nvPr/>
        </p:nvSpPr>
        <p:spPr>
          <a:xfrm>
            <a:off x="4996582"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F8B7C66-B79A-4CBE-98E4-46F67C051E30}"/>
              </a:ext>
            </a:extLst>
          </p:cNvPr>
          <p:cNvSpPr/>
          <p:nvPr/>
        </p:nvSpPr>
        <p:spPr>
          <a:xfrm>
            <a:off x="4911946"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5" name="Straight Connector 24">
            <a:extLst>
              <a:ext uri="{FF2B5EF4-FFF2-40B4-BE49-F238E27FC236}">
                <a16:creationId xmlns:a16="http://schemas.microsoft.com/office/drawing/2014/main" id="{2CD0B527-FE23-4D40-B71B-D737151B0AA8}"/>
              </a:ext>
            </a:extLst>
          </p:cNvPr>
          <p:cNvCxnSpPr>
            <a:cxnSpLocks/>
          </p:cNvCxnSpPr>
          <p:nvPr userDrawn="1"/>
        </p:nvCxnSpPr>
        <p:spPr>
          <a:xfrm>
            <a:off x="4437204" y="2901003"/>
            <a:ext cx="391588" cy="4569"/>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a:cxnSpLocks/>
          </p:cNvCxnSpPr>
          <p:nvPr userDrawn="1"/>
        </p:nvCxnSpPr>
        <p:spPr>
          <a:xfrm>
            <a:off x="5191395" y="2901002"/>
            <a:ext cx="344799"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7022711"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80488951-D7C6-49DD-B37C-D282E829FCC3}"/>
              </a:ext>
            </a:extLst>
          </p:cNvPr>
          <p:cNvSpPr/>
          <p:nvPr/>
        </p:nvSpPr>
        <p:spPr>
          <a:xfrm>
            <a:off x="70125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0F62B59-7D50-4324-ACAF-781C4670D682}"/>
              </a:ext>
            </a:extLst>
          </p:cNvPr>
          <p:cNvSpPr/>
          <p:nvPr/>
        </p:nvSpPr>
        <p:spPr>
          <a:xfrm>
            <a:off x="71803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9F4829B1-EDE8-41B7-A8C4-5AD2E4B98EE3}"/>
              </a:ext>
            </a:extLst>
          </p:cNvPr>
          <p:cNvSpPr/>
          <p:nvPr/>
        </p:nvSpPr>
        <p:spPr>
          <a:xfrm>
            <a:off x="70957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a:cxnSpLocks/>
          </p:cNvCxnSpPr>
          <p:nvPr userDrawn="1"/>
        </p:nvCxnSpPr>
        <p:spPr>
          <a:xfrm flipV="1">
            <a:off x="6655806" y="2901002"/>
            <a:ext cx="356743"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a:cxnSpLocks/>
          </p:cNvCxnSpPr>
          <p:nvPr userDrawn="1"/>
        </p:nvCxnSpPr>
        <p:spPr>
          <a:xfrm>
            <a:off x="7375151" y="2901002"/>
            <a:ext cx="379645"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7338314" y="3812352"/>
            <a:ext cx="1952575" cy="439738"/>
          </a:xfrm>
        </p:spPr>
        <p:txBody>
          <a:bodyPr/>
          <a:lstStyle>
            <a:lvl1pPr algn="ctr">
              <a:defRPr b="1"/>
            </a:lvl1pPr>
          </a:lstStyle>
          <a:p>
            <a:pPr lvl="0"/>
            <a:r>
              <a:rPr lang="en-US"/>
              <a:t>Click to edit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7338314"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42" name="Text Placeholder 28">
            <a:extLst>
              <a:ext uri="{FF2B5EF4-FFF2-40B4-BE49-F238E27FC236}">
                <a16:creationId xmlns:a16="http://schemas.microsoft.com/office/drawing/2014/main" id="{5C0FD4A3-7F90-481D-AE92-DEF9A420025F}"/>
              </a:ext>
            </a:extLst>
          </p:cNvPr>
          <p:cNvSpPr>
            <a:spLocks noGrp="1"/>
          </p:cNvSpPr>
          <p:nvPr userDrawn="1">
            <p:ph type="body" sz="quarter" idx="19"/>
          </p:nvPr>
        </p:nvSpPr>
        <p:spPr>
          <a:xfrm>
            <a:off x="9556917" y="3812352"/>
            <a:ext cx="1952575" cy="439738"/>
          </a:xfrm>
        </p:spPr>
        <p:txBody>
          <a:bodyPr/>
          <a:lstStyle>
            <a:lvl1pPr algn="ctr">
              <a:defRPr b="1"/>
            </a:lvl1pPr>
          </a:lstStyle>
          <a:p>
            <a:pPr lvl="0"/>
            <a:r>
              <a:rPr lang="en-US"/>
              <a:t>Click to edit</a:t>
            </a:r>
            <a:endParaRPr lang="ru-RU"/>
          </a:p>
        </p:txBody>
      </p:sp>
      <p:sp>
        <p:nvSpPr>
          <p:cNvPr id="53" name="Text Placeholder 30">
            <a:extLst>
              <a:ext uri="{FF2B5EF4-FFF2-40B4-BE49-F238E27FC236}">
                <a16:creationId xmlns:a16="http://schemas.microsoft.com/office/drawing/2014/main" id="{4029C044-C143-4004-A99D-F8F820745BE3}"/>
              </a:ext>
            </a:extLst>
          </p:cNvPr>
          <p:cNvSpPr>
            <a:spLocks noGrp="1"/>
          </p:cNvSpPr>
          <p:nvPr userDrawn="1">
            <p:ph type="body" sz="quarter" idx="20"/>
          </p:nvPr>
        </p:nvSpPr>
        <p:spPr>
          <a:xfrm>
            <a:off x="9556917"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63" name="Oval 62">
            <a:extLst>
              <a:ext uri="{FF2B5EF4-FFF2-40B4-BE49-F238E27FC236}">
                <a16:creationId xmlns:a16="http://schemas.microsoft.com/office/drawing/2014/main" id="{A08B357F-6BAD-4974-8DC8-60221EE21BFD}"/>
              </a:ext>
            </a:extLst>
          </p:cNvPr>
          <p:cNvSpPr/>
          <p:nvPr userDrawn="1"/>
        </p:nvSpPr>
        <p:spPr>
          <a:xfrm>
            <a:off x="9247845" y="2729863"/>
            <a:ext cx="342279" cy="34227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Freeform: Shape 21">
            <a:extLst>
              <a:ext uri="{FF2B5EF4-FFF2-40B4-BE49-F238E27FC236}">
                <a16:creationId xmlns:a16="http://schemas.microsoft.com/office/drawing/2014/main" id="{13EE53EB-BBD5-4EA5-B64D-69FFF68A57A4}"/>
              </a:ext>
            </a:extLst>
          </p:cNvPr>
          <p:cNvSpPr/>
          <p:nvPr/>
        </p:nvSpPr>
        <p:spPr>
          <a:xfrm>
            <a:off x="9237682"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2124C7C-70EE-41EE-A897-B9D2A172AD06}"/>
              </a:ext>
            </a:extLst>
          </p:cNvPr>
          <p:cNvSpPr/>
          <p:nvPr/>
        </p:nvSpPr>
        <p:spPr>
          <a:xfrm>
            <a:off x="9405473"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1FD365CD-EB67-461D-B421-63A8A5A80A24}"/>
              </a:ext>
            </a:extLst>
          </p:cNvPr>
          <p:cNvSpPr/>
          <p:nvPr/>
        </p:nvSpPr>
        <p:spPr>
          <a:xfrm>
            <a:off x="9320837"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65" name="Straight Connector 64">
            <a:extLst>
              <a:ext uri="{FF2B5EF4-FFF2-40B4-BE49-F238E27FC236}">
                <a16:creationId xmlns:a16="http://schemas.microsoft.com/office/drawing/2014/main" id="{B7F05EEF-747D-4B94-9DF2-044A7C3918BB}"/>
              </a:ext>
            </a:extLst>
          </p:cNvPr>
          <p:cNvCxnSpPr>
            <a:cxnSpLocks/>
          </p:cNvCxnSpPr>
          <p:nvPr userDrawn="1"/>
        </p:nvCxnSpPr>
        <p:spPr>
          <a:xfrm flipV="1">
            <a:off x="8880940" y="2901002"/>
            <a:ext cx="356743"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D4D1558C-425C-4367-B26F-C0B7442229F4}"/>
              </a:ext>
            </a:extLst>
          </p:cNvPr>
          <p:cNvCxnSpPr>
            <a:cxnSpLocks/>
          </p:cNvCxnSpPr>
          <p:nvPr userDrawn="1"/>
        </p:nvCxnSpPr>
        <p:spPr>
          <a:xfrm>
            <a:off x="9600285" y="2901002"/>
            <a:ext cx="379645" cy="1"/>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9" name="Oval 38">
            <a:extLst>
              <a:ext uri="{FF2B5EF4-FFF2-40B4-BE49-F238E27FC236}">
                <a16:creationId xmlns:a16="http://schemas.microsoft.com/office/drawing/2014/main" id="{8B8C08FE-3431-4C71-9C20-E897BF35C305}"/>
              </a:ext>
            </a:extLst>
          </p:cNvPr>
          <p:cNvSpPr/>
          <p:nvPr userDrawn="1"/>
        </p:nvSpPr>
        <p:spPr>
          <a:xfrm>
            <a:off x="1098990" y="2341196"/>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Oval 39">
            <a:extLst>
              <a:ext uri="{FF2B5EF4-FFF2-40B4-BE49-F238E27FC236}">
                <a16:creationId xmlns:a16="http://schemas.microsoft.com/office/drawing/2014/main" id="{B16C32E4-2303-43FE-9F9F-EB576BA656A7}"/>
              </a:ext>
            </a:extLst>
          </p:cNvPr>
          <p:cNvSpPr/>
          <p:nvPr userDrawn="1"/>
        </p:nvSpPr>
        <p:spPr>
          <a:xfrm>
            <a:off x="1207583" y="2449789"/>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3" name="Oval 42">
            <a:extLst>
              <a:ext uri="{FF2B5EF4-FFF2-40B4-BE49-F238E27FC236}">
                <a16:creationId xmlns:a16="http://schemas.microsoft.com/office/drawing/2014/main" id="{736FED91-05E7-4AFA-8294-620E10C8DEB6}"/>
              </a:ext>
            </a:extLst>
          </p:cNvPr>
          <p:cNvSpPr/>
          <p:nvPr userDrawn="1"/>
        </p:nvSpPr>
        <p:spPr>
          <a:xfrm>
            <a:off x="3317592" y="2341196"/>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Oval 43">
            <a:extLst>
              <a:ext uri="{FF2B5EF4-FFF2-40B4-BE49-F238E27FC236}">
                <a16:creationId xmlns:a16="http://schemas.microsoft.com/office/drawing/2014/main" id="{5EE5E636-1D57-49C2-BB96-95DB950C51B5}"/>
              </a:ext>
            </a:extLst>
          </p:cNvPr>
          <p:cNvSpPr/>
          <p:nvPr userDrawn="1"/>
        </p:nvSpPr>
        <p:spPr>
          <a:xfrm>
            <a:off x="3426185" y="2449789"/>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6" name="Oval 45">
            <a:extLst>
              <a:ext uri="{FF2B5EF4-FFF2-40B4-BE49-F238E27FC236}">
                <a16:creationId xmlns:a16="http://schemas.microsoft.com/office/drawing/2014/main" id="{EB2D3809-4585-4D0B-AE91-61AE8C4F5667}"/>
              </a:ext>
            </a:extLst>
          </p:cNvPr>
          <p:cNvSpPr/>
          <p:nvPr userDrawn="1"/>
        </p:nvSpPr>
        <p:spPr>
          <a:xfrm>
            <a:off x="5536194" y="2341196"/>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Oval 47">
            <a:extLst>
              <a:ext uri="{FF2B5EF4-FFF2-40B4-BE49-F238E27FC236}">
                <a16:creationId xmlns:a16="http://schemas.microsoft.com/office/drawing/2014/main" id="{B29D6E28-86FA-4226-B8EA-8E782E6A497A}"/>
              </a:ext>
            </a:extLst>
          </p:cNvPr>
          <p:cNvSpPr/>
          <p:nvPr userDrawn="1"/>
        </p:nvSpPr>
        <p:spPr>
          <a:xfrm>
            <a:off x="5644787" y="2449789"/>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6" name="Oval 55">
            <a:extLst>
              <a:ext uri="{FF2B5EF4-FFF2-40B4-BE49-F238E27FC236}">
                <a16:creationId xmlns:a16="http://schemas.microsoft.com/office/drawing/2014/main" id="{AB959FD5-9758-4F3F-B8B4-27FF55FAEAFA}"/>
              </a:ext>
            </a:extLst>
          </p:cNvPr>
          <p:cNvSpPr/>
          <p:nvPr userDrawn="1"/>
        </p:nvSpPr>
        <p:spPr>
          <a:xfrm>
            <a:off x="7754796" y="2309388"/>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7CF28014-BD0D-4207-87FA-DEF067213E18}"/>
              </a:ext>
            </a:extLst>
          </p:cNvPr>
          <p:cNvSpPr/>
          <p:nvPr userDrawn="1"/>
        </p:nvSpPr>
        <p:spPr>
          <a:xfrm>
            <a:off x="7863389" y="2417981"/>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9" name="Oval 58">
            <a:extLst>
              <a:ext uri="{FF2B5EF4-FFF2-40B4-BE49-F238E27FC236}">
                <a16:creationId xmlns:a16="http://schemas.microsoft.com/office/drawing/2014/main" id="{1F28C48F-9BDC-446D-B23E-F212342EBBDD}"/>
              </a:ext>
            </a:extLst>
          </p:cNvPr>
          <p:cNvSpPr/>
          <p:nvPr userDrawn="1"/>
        </p:nvSpPr>
        <p:spPr>
          <a:xfrm>
            <a:off x="9973398" y="2309387"/>
            <a:ext cx="1119612" cy="111961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0" name="Oval 59">
            <a:extLst>
              <a:ext uri="{FF2B5EF4-FFF2-40B4-BE49-F238E27FC236}">
                <a16:creationId xmlns:a16="http://schemas.microsoft.com/office/drawing/2014/main" id="{591141A9-639F-49DD-9A91-F5FE3B4FBABD}"/>
              </a:ext>
            </a:extLst>
          </p:cNvPr>
          <p:cNvSpPr/>
          <p:nvPr userDrawn="1"/>
        </p:nvSpPr>
        <p:spPr>
          <a:xfrm>
            <a:off x="10081991" y="2417980"/>
            <a:ext cx="902426" cy="902428"/>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01726809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Grape - layout 1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1056786" y="3812353"/>
            <a:ext cx="1952575" cy="439738"/>
          </a:xfrm>
        </p:spPr>
        <p:txBody>
          <a:bodyPr/>
          <a:lstStyle>
            <a:lvl1pPr algn="ctr">
              <a:defRPr b="1"/>
            </a:lvl1pPr>
          </a:lstStyle>
          <a:p>
            <a:pPr lvl="0"/>
            <a:r>
              <a:rPr lang="en-US"/>
              <a:t>Click to edit Master text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1056786"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765404" y="3812353"/>
            <a:ext cx="1952575" cy="439738"/>
          </a:xfrm>
        </p:spPr>
        <p:txBody>
          <a:bodyPr/>
          <a:lstStyle>
            <a:lvl1pPr algn="ctr">
              <a:defRPr b="1"/>
            </a:lvl1pPr>
          </a:lstStyle>
          <a:p>
            <a:pPr lvl="0"/>
            <a:r>
              <a:rPr lang="en-US"/>
              <a:t>Click to edit Master text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765404"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474023" y="3812353"/>
            <a:ext cx="1952575" cy="439738"/>
          </a:xfrm>
        </p:spPr>
        <p:txBody>
          <a:bodyPr/>
          <a:lstStyle>
            <a:lvl1pPr algn="ctr">
              <a:defRPr b="1"/>
            </a:lvl1pPr>
          </a:lstStyle>
          <a:p>
            <a:pPr lvl="0"/>
            <a:r>
              <a:rPr lang="en-US"/>
              <a:t>Click to edit Master text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474023"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182640" y="3812353"/>
            <a:ext cx="1952575" cy="439738"/>
          </a:xfrm>
        </p:spPr>
        <p:txBody>
          <a:bodyPr/>
          <a:lstStyle>
            <a:lvl1pPr algn="ctr">
              <a:defRPr b="1"/>
            </a:lvl1pPr>
          </a:lstStyle>
          <a:p>
            <a:pPr lvl="0"/>
            <a:r>
              <a:rPr lang="en-US"/>
              <a:t>Click to edit Master text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182640"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13" name="Oval 12">
            <a:extLst>
              <a:ext uri="{FF2B5EF4-FFF2-40B4-BE49-F238E27FC236}">
                <a16:creationId xmlns:a16="http://schemas.microsoft.com/office/drawing/2014/main" id="{10E506AF-C406-46FF-829D-AB9E3F9E275F}"/>
              </a:ext>
            </a:extLst>
          </p:cNvPr>
          <p:cNvSpPr/>
          <p:nvPr userDrawn="1"/>
        </p:nvSpPr>
        <p:spPr>
          <a:xfrm>
            <a:off x="1357530"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Oval 13">
            <a:extLst>
              <a:ext uri="{FF2B5EF4-FFF2-40B4-BE49-F238E27FC236}">
                <a16:creationId xmlns:a16="http://schemas.microsoft.com/office/drawing/2014/main" id="{371A2DF2-136A-4CB7-B264-4AAF60C5201B}"/>
              </a:ext>
            </a:extLst>
          </p:cNvPr>
          <p:cNvSpPr/>
          <p:nvPr userDrawn="1"/>
        </p:nvSpPr>
        <p:spPr>
          <a:xfrm>
            <a:off x="1488574"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Oval 15">
            <a:extLst>
              <a:ext uri="{FF2B5EF4-FFF2-40B4-BE49-F238E27FC236}">
                <a16:creationId xmlns:a16="http://schemas.microsoft.com/office/drawing/2014/main" id="{C016D174-CF86-4A10-8433-B7C918B5A6F1}"/>
              </a:ext>
            </a:extLst>
          </p:cNvPr>
          <p:cNvSpPr/>
          <p:nvPr userDrawn="1"/>
        </p:nvSpPr>
        <p:spPr>
          <a:xfrm>
            <a:off x="4066148"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Oval 16">
            <a:extLst>
              <a:ext uri="{FF2B5EF4-FFF2-40B4-BE49-F238E27FC236}">
                <a16:creationId xmlns:a16="http://schemas.microsoft.com/office/drawing/2014/main" id="{64DB6AE9-55F3-481B-9CEA-686114449BD9}"/>
              </a:ext>
            </a:extLst>
          </p:cNvPr>
          <p:cNvSpPr/>
          <p:nvPr userDrawn="1"/>
        </p:nvSpPr>
        <p:spPr>
          <a:xfrm>
            <a:off x="4197192"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Oval 18">
            <a:extLst>
              <a:ext uri="{FF2B5EF4-FFF2-40B4-BE49-F238E27FC236}">
                <a16:creationId xmlns:a16="http://schemas.microsoft.com/office/drawing/2014/main" id="{E1B7FA06-77B3-44B1-9E23-D151463BD83B}"/>
              </a:ext>
            </a:extLst>
          </p:cNvPr>
          <p:cNvSpPr/>
          <p:nvPr userDrawn="1"/>
        </p:nvSpPr>
        <p:spPr>
          <a:xfrm>
            <a:off x="6774766" y="2225458"/>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Oval 19">
            <a:extLst>
              <a:ext uri="{FF2B5EF4-FFF2-40B4-BE49-F238E27FC236}">
                <a16:creationId xmlns:a16="http://schemas.microsoft.com/office/drawing/2014/main" id="{3B5F862F-F60E-469C-BAC7-4B1CC6A79987}"/>
              </a:ext>
            </a:extLst>
          </p:cNvPr>
          <p:cNvSpPr/>
          <p:nvPr userDrawn="1"/>
        </p:nvSpPr>
        <p:spPr>
          <a:xfrm>
            <a:off x="6905810" y="2356502"/>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Oval 21">
            <a:extLst>
              <a:ext uri="{FF2B5EF4-FFF2-40B4-BE49-F238E27FC236}">
                <a16:creationId xmlns:a16="http://schemas.microsoft.com/office/drawing/2014/main" id="{3FC046DC-60F9-4E4C-AB88-36A4C4D2FA3E}"/>
              </a:ext>
            </a:extLst>
          </p:cNvPr>
          <p:cNvSpPr/>
          <p:nvPr userDrawn="1"/>
        </p:nvSpPr>
        <p:spPr>
          <a:xfrm>
            <a:off x="9483384" y="2193650"/>
            <a:ext cx="1351088" cy="135108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Oval 22">
            <a:extLst>
              <a:ext uri="{FF2B5EF4-FFF2-40B4-BE49-F238E27FC236}">
                <a16:creationId xmlns:a16="http://schemas.microsoft.com/office/drawing/2014/main" id="{9306D79F-6A4D-4E34-9D31-DA0CF3EB4075}"/>
              </a:ext>
            </a:extLst>
          </p:cNvPr>
          <p:cNvSpPr/>
          <p:nvPr userDrawn="1"/>
        </p:nvSpPr>
        <p:spPr>
          <a:xfrm>
            <a:off x="9614428" y="2324694"/>
            <a:ext cx="1089000" cy="1089001"/>
          </a:xfrm>
          <a:prstGeom prst="ellipse">
            <a:avLst/>
          </a:prstGeom>
          <a:solidFill>
            <a:schemeClr val="bg1"/>
          </a:solidFill>
          <a:ln>
            <a:noFill/>
          </a:ln>
          <a:effectLst>
            <a:outerShdw blurRad="571500" sx="102000" sy="102000" algn="ctr" rotWithShape="0">
              <a:schemeClr val="accent3">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36966444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Grape - 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F6B3C-E114-470F-98B4-A7014F719959}"/>
              </a:ext>
            </a:extLst>
          </p:cNvPr>
          <p:cNvSpPr>
            <a:spLocks noGrp="1"/>
          </p:cNvSpPr>
          <p:nvPr>
            <p:ph type="title"/>
          </p:nvPr>
        </p:nvSpPr>
        <p:spPr>
          <a:xfrm>
            <a:off x="6482079" y="2568403"/>
            <a:ext cx="4902835" cy="1585596"/>
          </a:xfrm>
        </p:spPr>
        <p:txBody>
          <a:bodyPr/>
          <a:lstStyle/>
          <a:p>
            <a:r>
              <a:rPr lang="en-US"/>
              <a:t>Click to edit Master title style</a:t>
            </a:r>
            <a:endParaRPr lang="en-GB"/>
          </a:p>
        </p:txBody>
      </p:sp>
      <p:grpSp>
        <p:nvGrpSpPr>
          <p:cNvPr id="3" name="Group 2">
            <a:extLst>
              <a:ext uri="{FF2B5EF4-FFF2-40B4-BE49-F238E27FC236}">
                <a16:creationId xmlns:a16="http://schemas.microsoft.com/office/drawing/2014/main" id="{CDB5718E-996A-4E03-BE05-1FF254E6B71C}"/>
              </a:ext>
            </a:extLst>
          </p:cNvPr>
          <p:cNvGrpSpPr/>
          <p:nvPr userDrawn="1"/>
        </p:nvGrpSpPr>
        <p:grpSpPr>
          <a:xfrm>
            <a:off x="0" y="2568403"/>
            <a:ext cx="4616622" cy="1708194"/>
            <a:chOff x="0" y="2568403"/>
            <a:chExt cx="4616622" cy="1708194"/>
          </a:xfrm>
        </p:grpSpPr>
        <p:sp>
          <p:nvSpPr>
            <p:cNvPr id="4" name="Rectangle 3">
              <a:extLst>
                <a:ext uri="{FF2B5EF4-FFF2-40B4-BE49-F238E27FC236}">
                  <a16:creationId xmlns:a16="http://schemas.microsoft.com/office/drawing/2014/main" id="{097E7F31-015D-421A-B92D-D5AF5B9D4172}"/>
                </a:ext>
              </a:extLst>
            </p:cNvPr>
            <p:cNvSpPr/>
            <p:nvPr/>
          </p:nvSpPr>
          <p:spPr>
            <a:xfrm>
              <a:off x="0" y="2568403"/>
              <a:ext cx="3028950" cy="1708194"/>
            </a:xfrm>
            <a:prstGeom prst="rect">
              <a:avLst/>
            </a:pr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Rectangle 4">
              <a:extLst>
                <a:ext uri="{FF2B5EF4-FFF2-40B4-BE49-F238E27FC236}">
                  <a16:creationId xmlns:a16="http://schemas.microsoft.com/office/drawing/2014/main" id="{C1AC6B32-3FDF-4F26-8903-C302C7BDFF7F}"/>
                </a:ext>
              </a:extLst>
            </p:cNvPr>
            <p:cNvSpPr/>
            <p:nvPr/>
          </p:nvSpPr>
          <p:spPr>
            <a:xfrm>
              <a:off x="2908428" y="2568403"/>
              <a:ext cx="1708194" cy="170819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Graphic 5">
              <a:extLst>
                <a:ext uri="{FF2B5EF4-FFF2-40B4-BE49-F238E27FC236}">
                  <a16:creationId xmlns:a16="http://schemas.microsoft.com/office/drawing/2014/main" id="{F96073B6-AC56-450E-868C-0766FEFA3DA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090837" y="3066900"/>
              <a:ext cx="1343376" cy="711200"/>
            </a:xfrm>
            <a:prstGeom prst="rect">
              <a:avLst/>
            </a:prstGeom>
          </p:spPr>
        </p:pic>
      </p:grpSp>
      <p:sp>
        <p:nvSpPr>
          <p:cNvPr id="7" name="Text Placeholder 27">
            <a:extLst>
              <a:ext uri="{FF2B5EF4-FFF2-40B4-BE49-F238E27FC236}">
                <a16:creationId xmlns:a16="http://schemas.microsoft.com/office/drawing/2014/main" id="{E02F6923-6563-4759-82C9-F6500EAF3DFC}"/>
              </a:ext>
            </a:extLst>
          </p:cNvPr>
          <p:cNvSpPr>
            <a:spLocks noGrp="1"/>
          </p:cNvSpPr>
          <p:nvPr>
            <p:ph type="body" sz="quarter" idx="11"/>
          </p:nvPr>
        </p:nvSpPr>
        <p:spPr>
          <a:xfrm>
            <a:off x="6482079" y="4434527"/>
            <a:ext cx="3880399" cy="376588"/>
          </a:xfrm>
        </p:spPr>
        <p:txBody>
          <a:bodyPr/>
          <a:lstStyle/>
          <a:p>
            <a:pPr>
              <a:lnSpc>
                <a:spcPct val="100000"/>
              </a:lnSpc>
            </a:pPr>
            <a:endParaRPr lang="ru-RU"/>
          </a:p>
        </p:txBody>
      </p:sp>
    </p:spTree>
    <p:extLst>
      <p:ext uri="{BB962C8B-B14F-4D97-AF65-F5344CB8AC3E}">
        <p14:creationId xmlns:p14="http://schemas.microsoft.com/office/powerpoint/2010/main" val="399603724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userDrawn="1">
  <p:cSld name="Title slide - blue">
    <p:bg>
      <p:bgPr>
        <a:solidFill>
          <a:srgbClr val="407EC9"/>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4A6BD27F-2D0E-4699-9494-D92CC70BFC43}"/>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Oval 4">
            <a:extLst>
              <a:ext uri="{FF2B5EF4-FFF2-40B4-BE49-F238E27FC236}">
                <a16:creationId xmlns:a16="http://schemas.microsoft.com/office/drawing/2014/main" id="{06D06692-B0C4-49E7-8B42-0D0CE682D0E5}"/>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Picture Placeholder 8">
            <a:extLst>
              <a:ext uri="{FF2B5EF4-FFF2-40B4-BE49-F238E27FC236}">
                <a16:creationId xmlns:a16="http://schemas.microsoft.com/office/drawing/2014/main" id="{A18AD084-D90B-445D-8146-30D4E02AA8E5}"/>
              </a:ext>
            </a:extLst>
          </p:cNvPr>
          <p:cNvSpPr>
            <a:spLocks noGrp="1"/>
          </p:cNvSpPr>
          <p:nvPr>
            <p:ph type="pic" sz="quarter" idx="10"/>
          </p:nvPr>
        </p:nvSpPr>
        <p:spPr>
          <a:xfrm>
            <a:off x="6613525" y="1301750"/>
            <a:ext cx="4254500" cy="4254500"/>
          </a:xfrm>
          <a:prstGeom prst="ellipse">
            <a:avLst/>
          </a:prstGeom>
        </p:spPr>
        <p:txBody>
          <a:bodyPr/>
          <a:lstStyle/>
          <a:p>
            <a:r>
              <a:rPr lang="en-US"/>
              <a:t>Click icon to add picture</a:t>
            </a:r>
            <a:endParaRPr lang="ru-RU"/>
          </a:p>
        </p:txBody>
      </p:sp>
      <p:sp>
        <p:nvSpPr>
          <p:cNvPr id="12" name="Title 11">
            <a:extLst>
              <a:ext uri="{FF2B5EF4-FFF2-40B4-BE49-F238E27FC236}">
                <a16:creationId xmlns:a16="http://schemas.microsoft.com/office/drawing/2014/main" id="{A5149747-DEA5-48BC-B59F-E9ECE0D6D3FA}"/>
              </a:ext>
            </a:extLst>
          </p:cNvPr>
          <p:cNvSpPr>
            <a:spLocks noGrp="1"/>
          </p:cNvSpPr>
          <p:nvPr>
            <p:ph type="title"/>
          </p:nvPr>
        </p:nvSpPr>
        <p:spPr>
          <a:xfrm>
            <a:off x="695326" y="2094548"/>
            <a:ext cx="4645024" cy="2668905"/>
          </a:xfrm>
        </p:spPr>
        <p:txBody>
          <a:bodyPr anchor="ctr">
            <a:noAutofit/>
          </a:bodyPr>
          <a:lstStyle>
            <a:lvl1pPr>
              <a:defRPr sz="6000">
                <a:solidFill>
                  <a:schemeClr val="bg1"/>
                </a:solidFill>
              </a:defRPr>
            </a:lvl1pPr>
          </a:lstStyle>
          <a:p>
            <a:r>
              <a:rPr lang="en-US"/>
              <a:t>Click to edit Master title style</a:t>
            </a:r>
            <a:endParaRPr lang="ru-RU"/>
          </a:p>
        </p:txBody>
      </p:sp>
      <p:sp>
        <p:nvSpPr>
          <p:cNvPr id="4" name="Text Placeholder 3">
            <a:extLst>
              <a:ext uri="{FF2B5EF4-FFF2-40B4-BE49-F238E27FC236}">
                <a16:creationId xmlns:a16="http://schemas.microsoft.com/office/drawing/2014/main" id="{F92C288E-0FF5-4534-B6F5-D638634E3815}"/>
              </a:ext>
            </a:extLst>
          </p:cNvPr>
          <p:cNvSpPr>
            <a:spLocks noGrp="1"/>
          </p:cNvSpPr>
          <p:nvPr>
            <p:ph type="body" sz="quarter" idx="11"/>
          </p:nvPr>
        </p:nvSpPr>
        <p:spPr>
          <a:xfrm>
            <a:off x="695325" y="5046663"/>
            <a:ext cx="4645025" cy="509587"/>
          </a:xfrm>
        </p:spPr>
        <p:txBody>
          <a:bodyPr/>
          <a:lstStyle>
            <a:lvl1pPr>
              <a:defRPr>
                <a:solidFill>
                  <a:schemeClr val="bg1"/>
                </a:solidFill>
              </a:defRPr>
            </a:lvl1pPr>
          </a:lstStyle>
          <a:p>
            <a:pPr lvl="0"/>
            <a:r>
              <a:rPr lang="en-US"/>
              <a:t>Click to edit Master text styles</a:t>
            </a:r>
          </a:p>
        </p:txBody>
      </p:sp>
      <p:pic>
        <p:nvPicPr>
          <p:cNvPr id="8" name="Graphic 7">
            <a:extLst>
              <a:ext uri="{FF2B5EF4-FFF2-40B4-BE49-F238E27FC236}">
                <a16:creationId xmlns:a16="http://schemas.microsoft.com/office/drawing/2014/main" id="{54CD5F8F-309E-8291-9728-B81E9B1E9A8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204389392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792683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1_Blu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307809" y="447280"/>
            <a:ext cx="6386510" cy="59534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97681" y="447280"/>
            <a:ext cx="3724275" cy="3713389"/>
          </a:xfrm>
        </p:spPr>
        <p:txBody>
          <a:bodyPr/>
          <a:lstStyle/>
          <a:p>
            <a:r>
              <a:rPr lang="en-US"/>
              <a:t>Click to edit Master title style</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105248428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Title slide - blue">
    <p:bg>
      <p:bgPr>
        <a:solidFill>
          <a:srgbClr val="407EC9"/>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4A6BD27F-2D0E-4699-9494-D92CC70BFC43}"/>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Oval 4">
            <a:extLst>
              <a:ext uri="{FF2B5EF4-FFF2-40B4-BE49-F238E27FC236}">
                <a16:creationId xmlns:a16="http://schemas.microsoft.com/office/drawing/2014/main" id="{06D06692-B0C4-49E7-8B42-0D0CE682D0E5}"/>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Picture Placeholder 8">
            <a:extLst>
              <a:ext uri="{FF2B5EF4-FFF2-40B4-BE49-F238E27FC236}">
                <a16:creationId xmlns:a16="http://schemas.microsoft.com/office/drawing/2014/main" id="{A18AD084-D90B-445D-8146-30D4E02AA8E5}"/>
              </a:ext>
            </a:extLst>
          </p:cNvPr>
          <p:cNvSpPr>
            <a:spLocks noGrp="1"/>
          </p:cNvSpPr>
          <p:nvPr>
            <p:ph type="pic" sz="quarter" idx="10"/>
          </p:nvPr>
        </p:nvSpPr>
        <p:spPr>
          <a:xfrm>
            <a:off x="6613525" y="1301750"/>
            <a:ext cx="4254500" cy="4254500"/>
          </a:xfrm>
          <a:prstGeom prst="ellipse">
            <a:avLst/>
          </a:prstGeom>
        </p:spPr>
        <p:txBody>
          <a:bodyPr/>
          <a:lstStyle/>
          <a:p>
            <a:endParaRPr lang="ru-RU"/>
          </a:p>
        </p:txBody>
      </p:sp>
      <p:sp>
        <p:nvSpPr>
          <p:cNvPr id="12" name="Title 11">
            <a:extLst>
              <a:ext uri="{FF2B5EF4-FFF2-40B4-BE49-F238E27FC236}">
                <a16:creationId xmlns:a16="http://schemas.microsoft.com/office/drawing/2014/main" id="{A5149747-DEA5-48BC-B59F-E9ECE0D6D3FA}"/>
              </a:ext>
            </a:extLst>
          </p:cNvPr>
          <p:cNvSpPr>
            <a:spLocks noGrp="1"/>
          </p:cNvSpPr>
          <p:nvPr>
            <p:ph type="title"/>
          </p:nvPr>
        </p:nvSpPr>
        <p:spPr>
          <a:xfrm>
            <a:off x="695326" y="2094548"/>
            <a:ext cx="4645024" cy="2668905"/>
          </a:xfrm>
        </p:spPr>
        <p:txBody>
          <a:bodyPr anchor="ctr">
            <a:noAutofit/>
          </a:bodyPr>
          <a:lstStyle>
            <a:lvl1pPr>
              <a:defRPr sz="6000">
                <a:solidFill>
                  <a:schemeClr val="bg1"/>
                </a:solidFill>
              </a:defRPr>
            </a:lvl1pPr>
          </a:lstStyle>
          <a:p>
            <a:r>
              <a:rPr lang="en-US"/>
              <a:t>Click to edit Master title style</a:t>
            </a:r>
            <a:endParaRPr lang="ru-RU"/>
          </a:p>
        </p:txBody>
      </p:sp>
      <p:pic>
        <p:nvPicPr>
          <p:cNvPr id="7" name="Graphic 6">
            <a:extLst>
              <a:ext uri="{FF2B5EF4-FFF2-40B4-BE49-F238E27FC236}">
                <a16:creationId xmlns:a16="http://schemas.microsoft.com/office/drawing/2014/main" id="{429B8658-5D2F-4FDE-92DA-1B9C0144B3C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
        <p:nvSpPr>
          <p:cNvPr id="4" name="Text Placeholder 3">
            <a:extLst>
              <a:ext uri="{FF2B5EF4-FFF2-40B4-BE49-F238E27FC236}">
                <a16:creationId xmlns:a16="http://schemas.microsoft.com/office/drawing/2014/main" id="{F92C288E-0FF5-4534-B6F5-D638634E3815}"/>
              </a:ext>
            </a:extLst>
          </p:cNvPr>
          <p:cNvSpPr>
            <a:spLocks noGrp="1"/>
          </p:cNvSpPr>
          <p:nvPr>
            <p:ph type="body" sz="quarter" idx="11"/>
          </p:nvPr>
        </p:nvSpPr>
        <p:spPr>
          <a:xfrm>
            <a:off x="695325" y="5046663"/>
            <a:ext cx="4645025" cy="509587"/>
          </a:xfrm>
        </p:spPr>
        <p:txBody>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43281989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Blue - layout 1">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78DEFEE-9639-4206-B9E8-6A1933446671}"/>
              </a:ext>
            </a:extLst>
          </p:cNvPr>
          <p:cNvSpPr/>
          <p:nvPr userDrawn="1"/>
        </p:nvSpPr>
        <p:spPr>
          <a:xfrm>
            <a:off x="0" y="0"/>
            <a:ext cx="454250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Picture Placeholder 3">
            <a:extLst>
              <a:ext uri="{FF2B5EF4-FFF2-40B4-BE49-F238E27FC236}">
                <a16:creationId xmlns:a16="http://schemas.microsoft.com/office/drawing/2014/main" id="{B1706763-365E-42AB-9D78-1333BA5F4955}"/>
              </a:ext>
            </a:extLst>
          </p:cNvPr>
          <p:cNvSpPr>
            <a:spLocks noGrp="1"/>
          </p:cNvSpPr>
          <p:nvPr>
            <p:ph type="pic" sz="quarter" idx="10"/>
          </p:nvPr>
        </p:nvSpPr>
        <p:spPr>
          <a:xfrm>
            <a:off x="1412729" y="368301"/>
            <a:ext cx="4297693" cy="5737464"/>
          </a:xfrm>
        </p:spPr>
        <p:txBody>
          <a:bodyPr anchor="ctr"/>
          <a:lstStyle>
            <a:lvl1pPr algn="ctr">
              <a:defRPr/>
            </a:lvl1pPr>
          </a:lstStyle>
          <a:p>
            <a:endParaRPr lang="ru-RU"/>
          </a:p>
        </p:txBody>
      </p:sp>
      <p:sp>
        <p:nvSpPr>
          <p:cNvPr id="2" name="Title 1">
            <a:extLst>
              <a:ext uri="{FF2B5EF4-FFF2-40B4-BE49-F238E27FC236}">
                <a16:creationId xmlns:a16="http://schemas.microsoft.com/office/drawing/2014/main" id="{D49549B2-A3E9-40BF-B9AA-B3AAF2039C1E}"/>
              </a:ext>
            </a:extLst>
          </p:cNvPr>
          <p:cNvSpPr>
            <a:spLocks noGrp="1"/>
          </p:cNvSpPr>
          <p:nvPr userDrawn="1">
            <p:ph type="title"/>
          </p:nvPr>
        </p:nvSpPr>
        <p:spPr>
          <a:xfrm>
            <a:off x="6096000" y="368300"/>
            <a:ext cx="5400675" cy="1159558"/>
          </a:xfrm>
        </p:spPr>
        <p:txBody>
          <a:bodyPr anchor="t"/>
          <a:lstStyle>
            <a:lvl1pPr>
              <a:defRPr>
                <a:solidFill>
                  <a:schemeClr val="tx1"/>
                </a:solidFill>
              </a:defRPr>
            </a:lvl1pPr>
          </a:lstStyle>
          <a:p>
            <a:r>
              <a:rPr lang="en-US"/>
              <a:t>Click to edit Master title style</a:t>
            </a:r>
            <a:endParaRPr lang="ru-RU"/>
          </a:p>
        </p:txBody>
      </p:sp>
      <p:sp>
        <p:nvSpPr>
          <p:cNvPr id="6" name="Text Placeholder 5">
            <a:extLst>
              <a:ext uri="{FF2B5EF4-FFF2-40B4-BE49-F238E27FC236}">
                <a16:creationId xmlns:a16="http://schemas.microsoft.com/office/drawing/2014/main" id="{8313E2C0-A21E-4E31-873F-51EBE7A4909E}"/>
              </a:ext>
            </a:extLst>
          </p:cNvPr>
          <p:cNvSpPr>
            <a:spLocks noGrp="1"/>
          </p:cNvSpPr>
          <p:nvPr userDrawn="1">
            <p:ph type="body" sz="quarter" idx="11"/>
          </p:nvPr>
        </p:nvSpPr>
        <p:spPr>
          <a:xfrm>
            <a:off x="6096000" y="2173538"/>
            <a:ext cx="5400675" cy="509075"/>
          </a:xfrm>
        </p:spPr>
        <p:txBody>
          <a:bodyPr>
            <a:normAutofit/>
          </a:bodyPr>
          <a:lstStyle>
            <a:lvl1pPr>
              <a:defRPr sz="1600" b="1"/>
            </a:lvl1pPr>
            <a:lvl2pPr marL="457200" indent="0">
              <a:buNone/>
              <a:defRPr/>
            </a:lvl2pPr>
          </a:lstStyle>
          <a:p>
            <a:pPr lvl="0"/>
            <a:r>
              <a:rPr lang="en-US"/>
              <a:t>Click to edit Master text styles</a:t>
            </a:r>
          </a:p>
        </p:txBody>
      </p:sp>
      <p:sp>
        <p:nvSpPr>
          <p:cNvPr id="8" name="Text Placeholder 7">
            <a:extLst>
              <a:ext uri="{FF2B5EF4-FFF2-40B4-BE49-F238E27FC236}">
                <a16:creationId xmlns:a16="http://schemas.microsoft.com/office/drawing/2014/main" id="{B424D2CA-4EE6-44E2-A2CF-07539822A961}"/>
              </a:ext>
            </a:extLst>
          </p:cNvPr>
          <p:cNvSpPr>
            <a:spLocks noGrp="1"/>
          </p:cNvSpPr>
          <p:nvPr userDrawn="1">
            <p:ph type="body" sz="quarter" idx="12"/>
          </p:nvPr>
        </p:nvSpPr>
        <p:spPr>
          <a:xfrm>
            <a:off x="6096000" y="2682614"/>
            <a:ext cx="5400675" cy="34231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9" name="Text Placeholder 6">
            <a:extLst>
              <a:ext uri="{FF2B5EF4-FFF2-40B4-BE49-F238E27FC236}">
                <a16:creationId xmlns:a16="http://schemas.microsoft.com/office/drawing/2014/main" id="{BF644147-1C3F-4E0F-B5B1-749636C6EFE7}"/>
              </a:ext>
            </a:extLst>
          </p:cNvPr>
          <p:cNvSpPr>
            <a:spLocks noGrp="1"/>
          </p:cNvSpPr>
          <p:nvPr>
            <p:ph type="body" sz="quarter" idx="13"/>
          </p:nvPr>
        </p:nvSpPr>
        <p:spPr>
          <a:xfrm>
            <a:off x="6096000" y="1647418"/>
            <a:ext cx="5400675" cy="301171"/>
          </a:xfrm>
        </p:spPr>
        <p:txBody>
          <a:bodyPr>
            <a:normAutofit/>
          </a:bodyPr>
          <a:lstStyle>
            <a:lvl1pPr algn="l">
              <a:defRPr sz="1200"/>
            </a:lvl1pPr>
          </a:lstStyle>
          <a:p>
            <a:pPr lvl="0"/>
            <a:r>
              <a:rPr lang="en-US"/>
              <a:t>Click to edit Master text styles</a:t>
            </a:r>
            <a:endParaRPr lang="ru-RU"/>
          </a:p>
        </p:txBody>
      </p:sp>
      <p:pic>
        <p:nvPicPr>
          <p:cNvPr id="10" name="Graphic 9">
            <a:extLst>
              <a:ext uri="{FF2B5EF4-FFF2-40B4-BE49-F238E27FC236}">
                <a16:creationId xmlns:a16="http://schemas.microsoft.com/office/drawing/2014/main" id="{2EEA8F0F-DB34-42B0-B348-2617DF68E95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130840965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Blue - layout 2">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C4F0477-5672-4D9F-A536-0CB2585DE353}"/>
              </a:ext>
            </a:extLst>
          </p:cNvPr>
          <p:cNvSpPr/>
          <p:nvPr userDrawn="1"/>
        </p:nvSpPr>
        <p:spPr>
          <a:xfrm>
            <a:off x="0" y="0"/>
            <a:ext cx="5924550" cy="3428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bg1"/>
              </a:solidFill>
            </a:endParaRPr>
          </a:p>
        </p:txBody>
      </p:sp>
      <p:sp>
        <p:nvSpPr>
          <p:cNvPr id="4" name="Picture Placeholder 3">
            <a:extLst>
              <a:ext uri="{FF2B5EF4-FFF2-40B4-BE49-F238E27FC236}">
                <a16:creationId xmlns:a16="http://schemas.microsoft.com/office/drawing/2014/main" id="{B1706763-365E-42AB-9D78-1333BA5F4955}"/>
              </a:ext>
            </a:extLst>
          </p:cNvPr>
          <p:cNvSpPr>
            <a:spLocks noGrp="1"/>
          </p:cNvSpPr>
          <p:nvPr>
            <p:ph type="pic" sz="quarter" idx="10"/>
          </p:nvPr>
        </p:nvSpPr>
        <p:spPr>
          <a:xfrm>
            <a:off x="0" y="3429000"/>
            <a:ext cx="5924550" cy="3428999"/>
          </a:xfrm>
        </p:spPr>
        <p:txBody>
          <a:bodyPr/>
          <a:lstStyle>
            <a:lvl1pPr>
              <a:defRPr>
                <a:solidFill>
                  <a:schemeClr val="bg1"/>
                </a:solidFill>
              </a:defRPr>
            </a:lvl1pPr>
          </a:lstStyle>
          <a:p>
            <a:endParaRPr lang="ru-RU"/>
          </a:p>
        </p:txBody>
      </p:sp>
      <p:sp>
        <p:nvSpPr>
          <p:cNvPr id="2" name="Title 1">
            <a:extLst>
              <a:ext uri="{FF2B5EF4-FFF2-40B4-BE49-F238E27FC236}">
                <a16:creationId xmlns:a16="http://schemas.microsoft.com/office/drawing/2014/main" id="{D49549B2-A3E9-40BF-B9AA-B3AAF2039C1E}"/>
              </a:ext>
            </a:extLst>
          </p:cNvPr>
          <p:cNvSpPr>
            <a:spLocks noGrp="1"/>
          </p:cNvSpPr>
          <p:nvPr>
            <p:ph type="title"/>
          </p:nvPr>
        </p:nvSpPr>
        <p:spPr>
          <a:xfrm>
            <a:off x="852488" y="489992"/>
            <a:ext cx="4147775" cy="2183760"/>
          </a:xfrm>
        </p:spPr>
        <p:txBody>
          <a:bodyPr anchor="t"/>
          <a:lstStyle>
            <a:lvl1pPr>
              <a:defRPr>
                <a:solidFill>
                  <a:schemeClr val="bg1"/>
                </a:solidFill>
              </a:defRPr>
            </a:lvl1pPr>
          </a:lstStyle>
          <a:p>
            <a:r>
              <a:rPr lang="en-US"/>
              <a:t>Click to edit Master title style</a:t>
            </a:r>
            <a:endParaRPr lang="ru-RU"/>
          </a:p>
        </p:txBody>
      </p:sp>
      <p:sp>
        <p:nvSpPr>
          <p:cNvPr id="8" name="Text Placeholder 7">
            <a:extLst>
              <a:ext uri="{FF2B5EF4-FFF2-40B4-BE49-F238E27FC236}">
                <a16:creationId xmlns:a16="http://schemas.microsoft.com/office/drawing/2014/main" id="{B424D2CA-4EE6-44E2-A2CF-07539822A961}"/>
              </a:ext>
            </a:extLst>
          </p:cNvPr>
          <p:cNvSpPr>
            <a:spLocks noGrp="1"/>
          </p:cNvSpPr>
          <p:nvPr>
            <p:ph type="body" sz="quarter" idx="12"/>
          </p:nvPr>
        </p:nvSpPr>
        <p:spPr>
          <a:xfrm>
            <a:off x="6619876" y="5053952"/>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endParaRPr lang="ru-RU"/>
          </a:p>
        </p:txBody>
      </p:sp>
      <p:sp>
        <p:nvSpPr>
          <p:cNvPr id="22" name="Text Placeholder 7">
            <a:extLst>
              <a:ext uri="{FF2B5EF4-FFF2-40B4-BE49-F238E27FC236}">
                <a16:creationId xmlns:a16="http://schemas.microsoft.com/office/drawing/2014/main" id="{44F034D9-AD48-4096-926C-71467B7783F8}"/>
              </a:ext>
            </a:extLst>
          </p:cNvPr>
          <p:cNvSpPr>
            <a:spLocks noGrp="1"/>
          </p:cNvSpPr>
          <p:nvPr>
            <p:ph type="body" sz="quarter" idx="13"/>
          </p:nvPr>
        </p:nvSpPr>
        <p:spPr>
          <a:xfrm>
            <a:off x="6619876" y="3644252"/>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endParaRPr lang="ru-RU"/>
          </a:p>
        </p:txBody>
      </p:sp>
      <p:sp>
        <p:nvSpPr>
          <p:cNvPr id="23" name="Text Placeholder 7">
            <a:extLst>
              <a:ext uri="{FF2B5EF4-FFF2-40B4-BE49-F238E27FC236}">
                <a16:creationId xmlns:a16="http://schemas.microsoft.com/office/drawing/2014/main" id="{2D985DBB-1AE7-4B9C-AA58-46C3449F7D7E}"/>
              </a:ext>
            </a:extLst>
          </p:cNvPr>
          <p:cNvSpPr>
            <a:spLocks noGrp="1"/>
          </p:cNvSpPr>
          <p:nvPr>
            <p:ph type="body" sz="quarter" idx="14"/>
          </p:nvPr>
        </p:nvSpPr>
        <p:spPr>
          <a:xfrm>
            <a:off x="6619876" y="2234553"/>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endParaRPr lang="ru-RU"/>
          </a:p>
        </p:txBody>
      </p:sp>
      <p:sp>
        <p:nvSpPr>
          <p:cNvPr id="24" name="Text Placeholder 7">
            <a:extLst>
              <a:ext uri="{FF2B5EF4-FFF2-40B4-BE49-F238E27FC236}">
                <a16:creationId xmlns:a16="http://schemas.microsoft.com/office/drawing/2014/main" id="{15D8106B-8E1D-4EB8-A793-98BD14F3D14B}"/>
              </a:ext>
            </a:extLst>
          </p:cNvPr>
          <p:cNvSpPr>
            <a:spLocks noGrp="1"/>
          </p:cNvSpPr>
          <p:nvPr>
            <p:ph type="body" sz="quarter" idx="15"/>
          </p:nvPr>
        </p:nvSpPr>
        <p:spPr>
          <a:xfrm>
            <a:off x="6619876" y="824853"/>
            <a:ext cx="4876800" cy="979195"/>
          </a:xfrm>
        </p:spPr>
        <p:txBody>
          <a:bodyPr anchor="ctr"/>
          <a:lstStyle>
            <a:lvl2pPr>
              <a:defRPr/>
            </a:lvl2pPr>
          </a:lstStyle>
          <a:p>
            <a:pPr lvl="0"/>
            <a:r>
              <a:rPr lang="en-US"/>
              <a:t>Click to edit Master text styles</a:t>
            </a:r>
          </a:p>
          <a:p>
            <a:pPr lvl="1"/>
            <a:r>
              <a:rPr lang="en-US"/>
              <a:t>Second level</a:t>
            </a:r>
          </a:p>
          <a:p>
            <a:pPr lvl="2"/>
            <a:r>
              <a:rPr lang="en-US"/>
              <a:t>Third level</a:t>
            </a:r>
          </a:p>
          <a:p>
            <a:pPr lvl="3"/>
            <a:r>
              <a:rPr lang="en-US"/>
              <a:t>Fourth level</a:t>
            </a:r>
            <a:endParaRPr lang="ru-RU"/>
          </a:p>
        </p:txBody>
      </p:sp>
    </p:spTree>
    <p:extLst>
      <p:ext uri="{BB962C8B-B14F-4D97-AF65-F5344CB8AC3E}">
        <p14:creationId xmlns:p14="http://schemas.microsoft.com/office/powerpoint/2010/main" val="329572836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Blue - layout 3">
    <p:bg>
      <p:bgPr>
        <a:solidFill>
          <a:schemeClr val="bg1"/>
        </a:solidFill>
        <a:effectLst/>
      </p:bgPr>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B06483C1-699A-49C9-868B-75B220AF19A7}"/>
              </a:ext>
            </a:extLst>
          </p:cNvPr>
          <p:cNvSpPr/>
          <p:nvPr userDrawn="1"/>
        </p:nvSpPr>
        <p:spPr>
          <a:xfrm>
            <a:off x="-1" y="0"/>
            <a:ext cx="9459629" cy="4057650"/>
          </a:xfrm>
          <a:custGeom>
            <a:avLst/>
            <a:gdLst>
              <a:gd name="connsiteX0" fmla="*/ 0 w 9459629"/>
              <a:gd name="connsiteY0" fmla="*/ 0 h 4057650"/>
              <a:gd name="connsiteX1" fmla="*/ 3078014 w 9459629"/>
              <a:gd name="connsiteY1" fmla="*/ 0 h 4057650"/>
              <a:gd name="connsiteX2" fmla="*/ 6194895 w 9459629"/>
              <a:gd name="connsiteY2" fmla="*/ 0 h 4057650"/>
              <a:gd name="connsiteX3" fmla="*/ 9356192 w 9459629"/>
              <a:gd name="connsiteY3" fmla="*/ 0 h 4057650"/>
              <a:gd name="connsiteX4" fmla="*/ 9357546 w 9459629"/>
              <a:gd name="connsiteY4" fmla="*/ 4768 h 4057650"/>
              <a:gd name="connsiteX5" fmla="*/ 9459629 w 9459629"/>
              <a:gd name="connsiteY5" fmla="*/ 815125 h 4057650"/>
              <a:gd name="connsiteX6" fmla="*/ 6217103 w 9459629"/>
              <a:gd name="connsiteY6" fmla="*/ 4057650 h 4057650"/>
              <a:gd name="connsiteX7" fmla="*/ 6194895 w 9459629"/>
              <a:gd name="connsiteY7" fmla="*/ 4057089 h 4057650"/>
              <a:gd name="connsiteX8" fmla="*/ 6194895 w 9459629"/>
              <a:gd name="connsiteY8" fmla="*/ 4057650 h 4057650"/>
              <a:gd name="connsiteX9" fmla="*/ 0 w 9459629"/>
              <a:gd name="connsiteY9" fmla="*/ 4057650 h 405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59629" h="4057650">
                <a:moveTo>
                  <a:pt x="0" y="0"/>
                </a:moveTo>
                <a:lnTo>
                  <a:pt x="3078014" y="0"/>
                </a:lnTo>
                <a:lnTo>
                  <a:pt x="6194895" y="0"/>
                </a:lnTo>
                <a:lnTo>
                  <a:pt x="9356192" y="0"/>
                </a:lnTo>
                <a:lnTo>
                  <a:pt x="9357546" y="4768"/>
                </a:lnTo>
                <a:cubicBezTo>
                  <a:pt x="9424186" y="263779"/>
                  <a:pt x="9459629" y="535313"/>
                  <a:pt x="9459629" y="815125"/>
                </a:cubicBezTo>
                <a:cubicBezTo>
                  <a:pt x="9459629" y="2605922"/>
                  <a:pt x="8007901" y="4057650"/>
                  <a:pt x="6217103" y="4057650"/>
                </a:cubicBezTo>
                <a:lnTo>
                  <a:pt x="6194895" y="4057089"/>
                </a:lnTo>
                <a:lnTo>
                  <a:pt x="6194895" y="4057650"/>
                </a:lnTo>
                <a:lnTo>
                  <a:pt x="0" y="4057650"/>
                </a:lnTo>
                <a:close/>
              </a:path>
            </a:pathLst>
          </a:custGeom>
          <a:solidFill>
            <a:schemeClr val="accent1"/>
          </a:solidFill>
          <a:ln>
            <a:noFill/>
          </a:ln>
          <a:effectLst>
            <a:outerShdw blurRad="279400" dist="228600" dir="2700000" algn="tl" rotWithShape="0">
              <a:schemeClr val="accent1">
                <a:alpha val="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a:p>
        </p:txBody>
      </p:sp>
      <p:sp>
        <p:nvSpPr>
          <p:cNvPr id="7" name="Picture Placeholder 6">
            <a:extLst>
              <a:ext uri="{FF2B5EF4-FFF2-40B4-BE49-F238E27FC236}">
                <a16:creationId xmlns:a16="http://schemas.microsoft.com/office/drawing/2014/main" id="{4DA8965E-46FB-44D3-BE59-C9F838FF63FD}"/>
              </a:ext>
            </a:extLst>
          </p:cNvPr>
          <p:cNvSpPr>
            <a:spLocks noGrp="1"/>
          </p:cNvSpPr>
          <p:nvPr>
            <p:ph type="pic" sz="quarter" idx="10"/>
          </p:nvPr>
        </p:nvSpPr>
        <p:spPr>
          <a:xfrm>
            <a:off x="5768520" y="561069"/>
            <a:ext cx="5735864" cy="5735862"/>
          </a:xfrm>
          <a:custGeom>
            <a:avLst/>
            <a:gdLst>
              <a:gd name="connsiteX0" fmla="*/ 1941947 w 3883894"/>
              <a:gd name="connsiteY0" fmla="*/ 0 h 3883892"/>
              <a:gd name="connsiteX1" fmla="*/ 3883894 w 3883894"/>
              <a:gd name="connsiteY1" fmla="*/ 1941946 h 3883892"/>
              <a:gd name="connsiteX2" fmla="*/ 1941947 w 3883894"/>
              <a:gd name="connsiteY2" fmla="*/ 3883892 h 3883892"/>
              <a:gd name="connsiteX3" fmla="*/ 0 w 3883894"/>
              <a:gd name="connsiteY3" fmla="*/ 1941946 h 3883892"/>
              <a:gd name="connsiteX4" fmla="*/ 1941947 w 3883894"/>
              <a:gd name="connsiteY4" fmla="*/ 0 h 3883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3894" h="3883892">
                <a:moveTo>
                  <a:pt x="1941947" y="0"/>
                </a:moveTo>
                <a:cubicBezTo>
                  <a:pt x="3014455" y="0"/>
                  <a:pt x="3883894" y="869439"/>
                  <a:pt x="3883894" y="1941946"/>
                </a:cubicBezTo>
                <a:cubicBezTo>
                  <a:pt x="3883894" y="3014453"/>
                  <a:pt x="3014455" y="3883892"/>
                  <a:pt x="1941947" y="3883892"/>
                </a:cubicBezTo>
                <a:cubicBezTo>
                  <a:pt x="869439" y="3883892"/>
                  <a:pt x="0" y="3014453"/>
                  <a:pt x="0" y="1941946"/>
                </a:cubicBezTo>
                <a:cubicBezTo>
                  <a:pt x="0" y="869439"/>
                  <a:pt x="869439" y="0"/>
                  <a:pt x="1941947" y="0"/>
                </a:cubicBezTo>
                <a:close/>
              </a:path>
            </a:pathLst>
          </a:custGeom>
          <a:noFill/>
          <a:effectLst/>
        </p:spPr>
        <p:txBody>
          <a:bodyPr wrap="square" anchor="ctr">
            <a:noAutofit/>
          </a:bodyPr>
          <a:lstStyle>
            <a:lvl1pPr algn="ctr">
              <a:defRPr/>
            </a:lvl1pPr>
          </a:lstStyle>
          <a:p>
            <a:endParaRPr lang="ru-RU"/>
          </a:p>
        </p:txBody>
      </p:sp>
      <p:sp>
        <p:nvSpPr>
          <p:cNvPr id="2" name="Title 1">
            <a:extLst>
              <a:ext uri="{FF2B5EF4-FFF2-40B4-BE49-F238E27FC236}">
                <a16:creationId xmlns:a16="http://schemas.microsoft.com/office/drawing/2014/main" id="{40C488D9-FA35-407B-92F1-2CD2E4D68CDD}"/>
              </a:ext>
            </a:extLst>
          </p:cNvPr>
          <p:cNvSpPr>
            <a:spLocks noGrp="1"/>
          </p:cNvSpPr>
          <p:nvPr>
            <p:ph type="title"/>
          </p:nvPr>
        </p:nvSpPr>
        <p:spPr>
          <a:xfrm>
            <a:off x="900113" y="365125"/>
            <a:ext cx="8177087" cy="1075748"/>
          </a:xfrm>
        </p:spPr>
        <p:txBody>
          <a:bodyPr anchor="t"/>
          <a:lstStyle>
            <a:lvl1pPr>
              <a:defRPr>
                <a:solidFill>
                  <a:schemeClr val="bg1"/>
                </a:solidFill>
              </a:defRPr>
            </a:lvl1pPr>
          </a:lstStyle>
          <a:p>
            <a:r>
              <a:rPr lang="en-US"/>
              <a:t>Click to edit Master title style</a:t>
            </a:r>
            <a:endParaRPr lang="ru-RU"/>
          </a:p>
        </p:txBody>
      </p:sp>
      <p:sp>
        <p:nvSpPr>
          <p:cNvPr id="11" name="Text Placeholder 10">
            <a:extLst>
              <a:ext uri="{FF2B5EF4-FFF2-40B4-BE49-F238E27FC236}">
                <a16:creationId xmlns:a16="http://schemas.microsoft.com/office/drawing/2014/main" id="{6CE08472-91B3-4988-9A4D-1920531BAD7D}"/>
              </a:ext>
            </a:extLst>
          </p:cNvPr>
          <p:cNvSpPr>
            <a:spLocks noGrp="1"/>
          </p:cNvSpPr>
          <p:nvPr>
            <p:ph type="body" sz="quarter" idx="11"/>
          </p:nvPr>
        </p:nvSpPr>
        <p:spPr>
          <a:xfrm>
            <a:off x="900113" y="4253594"/>
            <a:ext cx="4373107" cy="1565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5" name="Text Placeholder 10">
            <a:extLst>
              <a:ext uri="{FF2B5EF4-FFF2-40B4-BE49-F238E27FC236}">
                <a16:creationId xmlns:a16="http://schemas.microsoft.com/office/drawing/2014/main" id="{77585A75-7969-46A0-8F37-5BC593859903}"/>
              </a:ext>
            </a:extLst>
          </p:cNvPr>
          <p:cNvSpPr>
            <a:spLocks noGrp="1"/>
          </p:cNvSpPr>
          <p:nvPr>
            <p:ph type="body" sz="quarter" idx="12"/>
          </p:nvPr>
        </p:nvSpPr>
        <p:spPr>
          <a:xfrm>
            <a:off x="900113" y="2028825"/>
            <a:ext cx="4373107" cy="1692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6" name="Text Placeholder 6">
            <a:extLst>
              <a:ext uri="{FF2B5EF4-FFF2-40B4-BE49-F238E27FC236}">
                <a16:creationId xmlns:a16="http://schemas.microsoft.com/office/drawing/2014/main" id="{8E05D8E1-43AC-48F2-B557-8879B7F769D5}"/>
              </a:ext>
            </a:extLst>
          </p:cNvPr>
          <p:cNvSpPr>
            <a:spLocks noGrp="1"/>
          </p:cNvSpPr>
          <p:nvPr>
            <p:ph type="body" sz="quarter" idx="13"/>
          </p:nvPr>
        </p:nvSpPr>
        <p:spPr>
          <a:xfrm>
            <a:off x="900112" y="1577915"/>
            <a:ext cx="8177087" cy="301171"/>
          </a:xfrm>
        </p:spPr>
        <p:txBody>
          <a:bodyPr>
            <a:normAutofit/>
          </a:bodyPr>
          <a:lstStyle>
            <a:lvl1pPr algn="l">
              <a:defRPr sz="1200">
                <a:solidFill>
                  <a:schemeClr val="bg1"/>
                </a:solidFill>
              </a:defRPr>
            </a:lvl1pPr>
          </a:lstStyle>
          <a:p>
            <a:pPr lvl="0"/>
            <a:r>
              <a:rPr lang="en-US"/>
              <a:t>Click to edit Master text styles</a:t>
            </a:r>
            <a:endParaRPr lang="ru-RU"/>
          </a:p>
        </p:txBody>
      </p:sp>
    </p:spTree>
    <p:extLst>
      <p:ext uri="{BB962C8B-B14F-4D97-AF65-F5344CB8AC3E}">
        <p14:creationId xmlns:p14="http://schemas.microsoft.com/office/powerpoint/2010/main" val="270672581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Blue - layout 5">
    <p:bg>
      <p:bgPr>
        <a:solidFill>
          <a:schemeClr val="bg1"/>
        </a:solidFill>
        <a:effectLst/>
      </p:bgPr>
    </p:bg>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D93F49C3-0235-453E-A017-DD2ADD02A636}"/>
              </a:ext>
            </a:extLst>
          </p:cNvPr>
          <p:cNvSpPr>
            <a:spLocks noGrp="1"/>
          </p:cNvSpPr>
          <p:nvPr>
            <p:ph sz="quarter" idx="17"/>
          </p:nvPr>
        </p:nvSpPr>
        <p:spPr>
          <a:xfrm>
            <a:off x="695325" y="3952875"/>
            <a:ext cx="4689475" cy="2236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 name="Title 1">
            <a:extLst>
              <a:ext uri="{FF2B5EF4-FFF2-40B4-BE49-F238E27FC236}">
                <a16:creationId xmlns:a16="http://schemas.microsoft.com/office/drawing/2014/main" id="{66498285-A9E6-4FD2-ABF4-8BE77D5AFBDA}"/>
              </a:ext>
            </a:extLst>
          </p:cNvPr>
          <p:cNvSpPr>
            <a:spLocks noGrp="1"/>
          </p:cNvSpPr>
          <p:nvPr>
            <p:ph type="title"/>
          </p:nvPr>
        </p:nvSpPr>
        <p:spPr>
          <a:xfrm>
            <a:off x="695325" y="365125"/>
            <a:ext cx="4689475" cy="2349046"/>
          </a:xfrm>
        </p:spPr>
        <p:txBody>
          <a:bodyPr/>
          <a:lstStyle/>
          <a:p>
            <a:r>
              <a:rPr lang="en-US"/>
              <a:t>Click to edit Master title style</a:t>
            </a:r>
            <a:endParaRPr lang="ru-RU"/>
          </a:p>
        </p:txBody>
      </p:sp>
      <p:sp>
        <p:nvSpPr>
          <p:cNvPr id="3" name="Rectangle: Single Corner Rounded 2">
            <a:extLst>
              <a:ext uri="{FF2B5EF4-FFF2-40B4-BE49-F238E27FC236}">
                <a16:creationId xmlns:a16="http://schemas.microsoft.com/office/drawing/2014/main" id="{6DC11355-2030-4E86-976D-129EECF6E3F1}"/>
              </a:ext>
            </a:extLst>
          </p:cNvPr>
          <p:cNvSpPr/>
          <p:nvPr userDrawn="1"/>
        </p:nvSpPr>
        <p:spPr>
          <a:xfrm rot="10800000">
            <a:off x="5810249" y="0"/>
            <a:ext cx="6381749" cy="3531823"/>
          </a:xfrm>
          <a:prstGeom prst="round1Rect">
            <a:avLst>
              <a:gd name="adj" fmla="val 35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 Placeholder 4">
            <a:extLst>
              <a:ext uri="{FF2B5EF4-FFF2-40B4-BE49-F238E27FC236}">
                <a16:creationId xmlns:a16="http://schemas.microsoft.com/office/drawing/2014/main" id="{6FE79F6E-C430-4EA6-97F3-72102AF87B78}"/>
              </a:ext>
            </a:extLst>
          </p:cNvPr>
          <p:cNvSpPr>
            <a:spLocks noGrp="1"/>
          </p:cNvSpPr>
          <p:nvPr>
            <p:ph type="body" sz="quarter" idx="10"/>
          </p:nvPr>
        </p:nvSpPr>
        <p:spPr>
          <a:xfrm>
            <a:off x="6110414" y="365126"/>
            <a:ext cx="5386261" cy="280125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Text Placeholder 6">
            <a:extLst>
              <a:ext uri="{FF2B5EF4-FFF2-40B4-BE49-F238E27FC236}">
                <a16:creationId xmlns:a16="http://schemas.microsoft.com/office/drawing/2014/main" id="{901899A5-BAA9-4554-B0B4-167AEB9AB334}"/>
              </a:ext>
            </a:extLst>
          </p:cNvPr>
          <p:cNvSpPr>
            <a:spLocks noGrp="1"/>
          </p:cNvSpPr>
          <p:nvPr>
            <p:ph type="body" sz="quarter" idx="11"/>
          </p:nvPr>
        </p:nvSpPr>
        <p:spPr>
          <a:xfrm>
            <a:off x="695324" y="2865210"/>
            <a:ext cx="4689475" cy="301171"/>
          </a:xfrm>
        </p:spPr>
        <p:txBody>
          <a:bodyPr>
            <a:normAutofit/>
          </a:bodyPr>
          <a:lstStyle>
            <a:lvl1pPr>
              <a:defRPr sz="1200"/>
            </a:lvl1pPr>
          </a:lstStyle>
          <a:p>
            <a:pPr lvl="0"/>
            <a:r>
              <a:rPr lang="en-US"/>
              <a:t>Click to edit Master text styles</a:t>
            </a:r>
            <a:endParaRPr lang="ru-RU"/>
          </a:p>
        </p:txBody>
      </p:sp>
      <p:sp>
        <p:nvSpPr>
          <p:cNvPr id="12" name="Text Placeholder 11">
            <a:extLst>
              <a:ext uri="{FF2B5EF4-FFF2-40B4-BE49-F238E27FC236}">
                <a16:creationId xmlns:a16="http://schemas.microsoft.com/office/drawing/2014/main" id="{72F0F312-66B3-4579-8C9D-20691277F750}"/>
              </a:ext>
            </a:extLst>
          </p:cNvPr>
          <p:cNvSpPr>
            <a:spLocks noGrp="1"/>
          </p:cNvSpPr>
          <p:nvPr>
            <p:ph type="body" sz="quarter" idx="13"/>
          </p:nvPr>
        </p:nvSpPr>
        <p:spPr>
          <a:xfrm>
            <a:off x="6110288" y="4629151"/>
            <a:ext cx="2511287" cy="1559808"/>
          </a:xfrm>
        </p:spPr>
        <p:txBody>
          <a:bodyPr/>
          <a:lstStyle/>
          <a:p>
            <a:pPr lvl="0"/>
            <a:r>
              <a:rPr lang="en-US"/>
              <a:t>Click to edit Master text styles</a:t>
            </a:r>
          </a:p>
          <a:p>
            <a:pPr lvl="1"/>
            <a:r>
              <a:rPr lang="en-US"/>
              <a:t>Second level</a:t>
            </a:r>
          </a:p>
          <a:p>
            <a:pPr lvl="2"/>
            <a:r>
              <a:rPr lang="en-US"/>
              <a:t>Third level</a:t>
            </a:r>
            <a:endParaRPr lang="ru-RU"/>
          </a:p>
        </p:txBody>
      </p:sp>
      <p:sp>
        <p:nvSpPr>
          <p:cNvPr id="13" name="Text Placeholder 11">
            <a:extLst>
              <a:ext uri="{FF2B5EF4-FFF2-40B4-BE49-F238E27FC236}">
                <a16:creationId xmlns:a16="http://schemas.microsoft.com/office/drawing/2014/main" id="{8E2C250D-5ECD-467D-BF3C-427075AE9B7E}"/>
              </a:ext>
            </a:extLst>
          </p:cNvPr>
          <p:cNvSpPr>
            <a:spLocks noGrp="1"/>
          </p:cNvSpPr>
          <p:nvPr>
            <p:ph type="body" sz="quarter" idx="14"/>
          </p:nvPr>
        </p:nvSpPr>
        <p:spPr>
          <a:xfrm>
            <a:off x="8985703" y="4629151"/>
            <a:ext cx="2510972" cy="1559808"/>
          </a:xfrm>
        </p:spPr>
        <p:txBody>
          <a:bodyPr/>
          <a:lstStyle/>
          <a:p>
            <a:pPr lvl="0"/>
            <a:r>
              <a:rPr lang="en-US"/>
              <a:t>Click to edit Master text styles</a:t>
            </a:r>
          </a:p>
          <a:p>
            <a:pPr lvl="1"/>
            <a:r>
              <a:rPr lang="en-US"/>
              <a:t>Second level</a:t>
            </a:r>
          </a:p>
          <a:p>
            <a:pPr lvl="2"/>
            <a:r>
              <a:rPr lang="en-US"/>
              <a:t>Third level</a:t>
            </a:r>
            <a:endParaRPr lang="ru-RU"/>
          </a:p>
        </p:txBody>
      </p:sp>
      <p:sp>
        <p:nvSpPr>
          <p:cNvPr id="15" name="Text Placeholder 14">
            <a:extLst>
              <a:ext uri="{FF2B5EF4-FFF2-40B4-BE49-F238E27FC236}">
                <a16:creationId xmlns:a16="http://schemas.microsoft.com/office/drawing/2014/main" id="{E7614D1D-D9D5-4613-8A11-F0CAC46864DE}"/>
              </a:ext>
            </a:extLst>
          </p:cNvPr>
          <p:cNvSpPr>
            <a:spLocks noGrp="1"/>
          </p:cNvSpPr>
          <p:nvPr>
            <p:ph type="body" sz="quarter" idx="15"/>
          </p:nvPr>
        </p:nvSpPr>
        <p:spPr>
          <a:xfrm>
            <a:off x="6096000" y="3952875"/>
            <a:ext cx="2525713" cy="577850"/>
          </a:xfrm>
        </p:spPr>
        <p:txBody>
          <a:bodyPr/>
          <a:lstStyle>
            <a:lvl1pPr>
              <a:defRPr b="1">
                <a:solidFill>
                  <a:schemeClr val="tx1"/>
                </a:solidFill>
              </a:defRPr>
            </a:lvl1pPr>
          </a:lstStyle>
          <a:p>
            <a:pPr lvl="0"/>
            <a:r>
              <a:rPr lang="en-US"/>
              <a:t>Click to edit Master text styles</a:t>
            </a:r>
            <a:endParaRPr lang="ru-RU"/>
          </a:p>
        </p:txBody>
      </p:sp>
      <p:sp>
        <p:nvSpPr>
          <p:cNvPr id="16" name="Text Placeholder 14">
            <a:extLst>
              <a:ext uri="{FF2B5EF4-FFF2-40B4-BE49-F238E27FC236}">
                <a16:creationId xmlns:a16="http://schemas.microsoft.com/office/drawing/2014/main" id="{AD9E9C30-9726-4758-877F-CA9CBB72626E}"/>
              </a:ext>
            </a:extLst>
          </p:cNvPr>
          <p:cNvSpPr>
            <a:spLocks noGrp="1"/>
          </p:cNvSpPr>
          <p:nvPr>
            <p:ph type="body" sz="quarter" idx="16"/>
          </p:nvPr>
        </p:nvSpPr>
        <p:spPr>
          <a:xfrm>
            <a:off x="8970962" y="3952875"/>
            <a:ext cx="2525713" cy="577850"/>
          </a:xfrm>
        </p:spPr>
        <p:txBody>
          <a:bodyPr/>
          <a:lstStyle>
            <a:lvl1pPr>
              <a:defRPr b="1">
                <a:solidFill>
                  <a:schemeClr val="tx1"/>
                </a:solidFill>
              </a:defRPr>
            </a:lvl1pPr>
          </a:lstStyle>
          <a:p>
            <a:pPr lvl="0"/>
            <a:r>
              <a:rPr lang="en-US"/>
              <a:t>Click to edit Master text styles</a:t>
            </a:r>
            <a:endParaRPr lang="ru-RU"/>
          </a:p>
        </p:txBody>
      </p:sp>
    </p:spTree>
    <p:extLst>
      <p:ext uri="{BB962C8B-B14F-4D97-AF65-F5344CB8AC3E}">
        <p14:creationId xmlns:p14="http://schemas.microsoft.com/office/powerpoint/2010/main" val="68474924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lue - layout 6">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EE659-8316-4BB9-908C-4828DC931FA1}"/>
              </a:ext>
            </a:extLst>
          </p:cNvPr>
          <p:cNvSpPr>
            <a:spLocks noGrp="1"/>
          </p:cNvSpPr>
          <p:nvPr>
            <p:ph type="title"/>
          </p:nvPr>
        </p:nvSpPr>
        <p:spPr>
          <a:xfrm>
            <a:off x="695325" y="365125"/>
            <a:ext cx="10801350" cy="760868"/>
          </a:xfrm>
        </p:spPr>
        <p:txBody>
          <a:bodyPr/>
          <a:lstStyle/>
          <a:p>
            <a:r>
              <a:rPr lang="en-US"/>
              <a:t>Click to edit Master title style</a:t>
            </a:r>
            <a:endParaRPr lang="ru-RU"/>
          </a:p>
        </p:txBody>
      </p:sp>
      <p:sp>
        <p:nvSpPr>
          <p:cNvPr id="3" name="Rectangle: Rounded Corners 2">
            <a:extLst>
              <a:ext uri="{FF2B5EF4-FFF2-40B4-BE49-F238E27FC236}">
                <a16:creationId xmlns:a16="http://schemas.microsoft.com/office/drawing/2014/main" id="{028CCDB2-7B2C-4A17-BB2B-FD77CB5BE9A5}"/>
              </a:ext>
            </a:extLst>
          </p:cNvPr>
          <p:cNvSpPr/>
          <p:nvPr userDrawn="1"/>
        </p:nvSpPr>
        <p:spPr>
          <a:xfrm>
            <a:off x="1248345" y="1831578"/>
            <a:ext cx="4240813" cy="1887708"/>
          </a:xfrm>
          <a:prstGeom prst="roundRect">
            <a:avLst>
              <a:gd name="adj" fmla="val 6728"/>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Rounded Corners 3">
            <a:extLst>
              <a:ext uri="{FF2B5EF4-FFF2-40B4-BE49-F238E27FC236}">
                <a16:creationId xmlns:a16="http://schemas.microsoft.com/office/drawing/2014/main" id="{27CB271A-01C7-40D2-B858-220622C21FB4}"/>
              </a:ext>
            </a:extLst>
          </p:cNvPr>
          <p:cNvSpPr/>
          <p:nvPr userDrawn="1"/>
        </p:nvSpPr>
        <p:spPr>
          <a:xfrm>
            <a:off x="6746421" y="1831578"/>
            <a:ext cx="4240813" cy="1887708"/>
          </a:xfrm>
          <a:prstGeom prst="roundRect">
            <a:avLst>
              <a:gd name="adj" fmla="val 6728"/>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Rectangle: Rounded Corners 4">
            <a:extLst>
              <a:ext uri="{FF2B5EF4-FFF2-40B4-BE49-F238E27FC236}">
                <a16:creationId xmlns:a16="http://schemas.microsoft.com/office/drawing/2014/main" id="{D019F01B-4AA0-4E4E-8DA4-84B1985E58FB}"/>
              </a:ext>
            </a:extLst>
          </p:cNvPr>
          <p:cNvSpPr/>
          <p:nvPr userDrawn="1"/>
        </p:nvSpPr>
        <p:spPr>
          <a:xfrm>
            <a:off x="1248345" y="4305753"/>
            <a:ext cx="4240813" cy="1887708"/>
          </a:xfrm>
          <a:prstGeom prst="roundRect">
            <a:avLst>
              <a:gd name="adj" fmla="val 6728"/>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Rectangle: Rounded Corners 5">
            <a:extLst>
              <a:ext uri="{FF2B5EF4-FFF2-40B4-BE49-F238E27FC236}">
                <a16:creationId xmlns:a16="http://schemas.microsoft.com/office/drawing/2014/main" id="{3AC5AF52-3282-4D7B-9B3A-707110F8E9CC}"/>
              </a:ext>
            </a:extLst>
          </p:cNvPr>
          <p:cNvSpPr/>
          <p:nvPr userDrawn="1"/>
        </p:nvSpPr>
        <p:spPr>
          <a:xfrm>
            <a:off x="6746421" y="4305753"/>
            <a:ext cx="4240813" cy="1887708"/>
          </a:xfrm>
          <a:prstGeom prst="roundRect">
            <a:avLst>
              <a:gd name="adj" fmla="val 6728"/>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 Placeholder 7">
            <a:extLst>
              <a:ext uri="{FF2B5EF4-FFF2-40B4-BE49-F238E27FC236}">
                <a16:creationId xmlns:a16="http://schemas.microsoft.com/office/drawing/2014/main" id="{7F0AF38E-E179-46E8-B7E5-AFD85D1A25B6}"/>
              </a:ext>
            </a:extLst>
          </p:cNvPr>
          <p:cNvSpPr>
            <a:spLocks noGrp="1"/>
          </p:cNvSpPr>
          <p:nvPr>
            <p:ph type="body" sz="quarter" idx="10"/>
          </p:nvPr>
        </p:nvSpPr>
        <p:spPr>
          <a:xfrm>
            <a:off x="1844485" y="1964271"/>
            <a:ext cx="3365010" cy="377825"/>
          </a:xfrm>
        </p:spPr>
        <p:txBody>
          <a:bodyPr/>
          <a:lstStyle>
            <a:lvl1pPr>
              <a:defRPr b="1">
                <a:solidFill>
                  <a:schemeClr val="tx1"/>
                </a:solidFill>
              </a:defRPr>
            </a:lvl1pPr>
          </a:lstStyle>
          <a:p>
            <a:pPr lvl="0"/>
            <a:r>
              <a:rPr lang="en-US"/>
              <a:t>Click to edit Master text styles</a:t>
            </a:r>
            <a:endParaRPr lang="ru-RU"/>
          </a:p>
        </p:txBody>
      </p:sp>
      <p:sp>
        <p:nvSpPr>
          <p:cNvPr id="9" name="Text Placeholder 7">
            <a:extLst>
              <a:ext uri="{FF2B5EF4-FFF2-40B4-BE49-F238E27FC236}">
                <a16:creationId xmlns:a16="http://schemas.microsoft.com/office/drawing/2014/main" id="{01135A82-0A30-457F-BF6A-396CF4EC396F}"/>
              </a:ext>
            </a:extLst>
          </p:cNvPr>
          <p:cNvSpPr>
            <a:spLocks noGrp="1"/>
          </p:cNvSpPr>
          <p:nvPr>
            <p:ph type="body" sz="quarter" idx="11"/>
          </p:nvPr>
        </p:nvSpPr>
        <p:spPr>
          <a:xfrm>
            <a:off x="7599191" y="2031773"/>
            <a:ext cx="3111215" cy="377825"/>
          </a:xfrm>
        </p:spPr>
        <p:txBody>
          <a:bodyPr/>
          <a:lstStyle>
            <a:lvl1pPr>
              <a:defRPr b="1">
                <a:solidFill>
                  <a:schemeClr val="tx1"/>
                </a:solidFill>
              </a:defRPr>
            </a:lvl1pPr>
          </a:lstStyle>
          <a:p>
            <a:pPr lvl="0"/>
            <a:r>
              <a:rPr lang="en-US"/>
              <a:t>Click to edit Master text styles</a:t>
            </a:r>
            <a:endParaRPr lang="ru-RU"/>
          </a:p>
        </p:txBody>
      </p:sp>
      <p:sp>
        <p:nvSpPr>
          <p:cNvPr id="10" name="Text Placeholder 7">
            <a:extLst>
              <a:ext uri="{FF2B5EF4-FFF2-40B4-BE49-F238E27FC236}">
                <a16:creationId xmlns:a16="http://schemas.microsoft.com/office/drawing/2014/main" id="{F1744D26-9C18-4EF4-89F4-B5108F0324CD}"/>
              </a:ext>
            </a:extLst>
          </p:cNvPr>
          <p:cNvSpPr>
            <a:spLocks noGrp="1"/>
          </p:cNvSpPr>
          <p:nvPr>
            <p:ph type="body" sz="quarter" idx="12"/>
          </p:nvPr>
        </p:nvSpPr>
        <p:spPr>
          <a:xfrm>
            <a:off x="7599193" y="4510087"/>
            <a:ext cx="3111215" cy="377825"/>
          </a:xfrm>
        </p:spPr>
        <p:txBody>
          <a:bodyPr/>
          <a:lstStyle>
            <a:lvl1pPr>
              <a:defRPr b="1">
                <a:solidFill>
                  <a:schemeClr val="tx1"/>
                </a:solidFill>
              </a:defRPr>
            </a:lvl1pPr>
          </a:lstStyle>
          <a:p>
            <a:pPr lvl="0"/>
            <a:r>
              <a:rPr lang="en-US"/>
              <a:t>Click to edit Master text styles</a:t>
            </a:r>
            <a:endParaRPr lang="ru-RU"/>
          </a:p>
        </p:txBody>
      </p:sp>
      <p:sp>
        <p:nvSpPr>
          <p:cNvPr id="11" name="Text Placeholder 7">
            <a:extLst>
              <a:ext uri="{FF2B5EF4-FFF2-40B4-BE49-F238E27FC236}">
                <a16:creationId xmlns:a16="http://schemas.microsoft.com/office/drawing/2014/main" id="{4643A2AB-8C1A-424E-99E6-FAE8BB5276C8}"/>
              </a:ext>
            </a:extLst>
          </p:cNvPr>
          <p:cNvSpPr>
            <a:spLocks noGrp="1"/>
          </p:cNvSpPr>
          <p:nvPr>
            <p:ph type="body" sz="quarter" idx="13"/>
          </p:nvPr>
        </p:nvSpPr>
        <p:spPr>
          <a:xfrm>
            <a:off x="2098278" y="4510087"/>
            <a:ext cx="3111215" cy="377825"/>
          </a:xfrm>
        </p:spPr>
        <p:txBody>
          <a:bodyPr/>
          <a:lstStyle>
            <a:lvl1pPr>
              <a:defRPr b="1">
                <a:solidFill>
                  <a:schemeClr val="tx1"/>
                </a:solidFill>
              </a:defRPr>
            </a:lvl1pPr>
          </a:lstStyle>
          <a:p>
            <a:pPr lvl="0"/>
            <a:r>
              <a:rPr lang="en-US"/>
              <a:t>Click to edit Master text styles</a:t>
            </a:r>
            <a:endParaRPr lang="ru-RU"/>
          </a:p>
        </p:txBody>
      </p:sp>
      <p:sp>
        <p:nvSpPr>
          <p:cNvPr id="13" name="Text Placeholder 12">
            <a:extLst>
              <a:ext uri="{FF2B5EF4-FFF2-40B4-BE49-F238E27FC236}">
                <a16:creationId xmlns:a16="http://schemas.microsoft.com/office/drawing/2014/main" id="{A37EDC52-EC9B-43E5-8ABC-99B3F1E75C8F}"/>
              </a:ext>
            </a:extLst>
          </p:cNvPr>
          <p:cNvSpPr>
            <a:spLocks noGrp="1"/>
          </p:cNvSpPr>
          <p:nvPr>
            <p:ph type="body" sz="quarter" idx="14"/>
          </p:nvPr>
        </p:nvSpPr>
        <p:spPr>
          <a:xfrm>
            <a:off x="2098278" y="5025938"/>
            <a:ext cx="3111215" cy="103289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endParaRPr lang="ru-RU"/>
          </a:p>
        </p:txBody>
      </p:sp>
      <p:sp>
        <p:nvSpPr>
          <p:cNvPr id="14" name="Text Placeholder 12">
            <a:extLst>
              <a:ext uri="{FF2B5EF4-FFF2-40B4-BE49-F238E27FC236}">
                <a16:creationId xmlns:a16="http://schemas.microsoft.com/office/drawing/2014/main" id="{47348AC9-E9F7-4CC7-BC3F-E072ED1E8914}"/>
              </a:ext>
            </a:extLst>
          </p:cNvPr>
          <p:cNvSpPr>
            <a:spLocks noGrp="1"/>
          </p:cNvSpPr>
          <p:nvPr>
            <p:ph type="body" sz="quarter" idx="15"/>
          </p:nvPr>
        </p:nvSpPr>
        <p:spPr>
          <a:xfrm>
            <a:off x="7599191" y="2533988"/>
            <a:ext cx="3111215" cy="103289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endParaRPr lang="ru-RU"/>
          </a:p>
        </p:txBody>
      </p:sp>
      <p:sp>
        <p:nvSpPr>
          <p:cNvPr id="15" name="Text Placeholder 12">
            <a:extLst>
              <a:ext uri="{FF2B5EF4-FFF2-40B4-BE49-F238E27FC236}">
                <a16:creationId xmlns:a16="http://schemas.microsoft.com/office/drawing/2014/main" id="{55BA5316-24FA-43CA-AC31-58701F05990A}"/>
              </a:ext>
            </a:extLst>
          </p:cNvPr>
          <p:cNvSpPr>
            <a:spLocks noGrp="1"/>
          </p:cNvSpPr>
          <p:nvPr>
            <p:ph type="body" sz="quarter" idx="16"/>
          </p:nvPr>
        </p:nvSpPr>
        <p:spPr>
          <a:xfrm>
            <a:off x="1844485" y="2342096"/>
            <a:ext cx="3365010" cy="1240445"/>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endParaRPr lang="ru-RU"/>
          </a:p>
        </p:txBody>
      </p:sp>
      <p:sp>
        <p:nvSpPr>
          <p:cNvPr id="16" name="Text Placeholder 12">
            <a:extLst>
              <a:ext uri="{FF2B5EF4-FFF2-40B4-BE49-F238E27FC236}">
                <a16:creationId xmlns:a16="http://schemas.microsoft.com/office/drawing/2014/main" id="{70775B3F-0F70-42B4-A6DF-FDE0BFCD9445}"/>
              </a:ext>
            </a:extLst>
          </p:cNvPr>
          <p:cNvSpPr>
            <a:spLocks noGrp="1"/>
          </p:cNvSpPr>
          <p:nvPr>
            <p:ph type="body" sz="quarter" idx="17"/>
          </p:nvPr>
        </p:nvSpPr>
        <p:spPr>
          <a:xfrm>
            <a:off x="7599193" y="5025938"/>
            <a:ext cx="3111215" cy="103289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stStyle>
          <a:p>
            <a:pPr lvl="0"/>
            <a:r>
              <a:rPr lang="en-US"/>
              <a:t>Click to edit Master text styles</a:t>
            </a:r>
          </a:p>
          <a:p>
            <a:pPr lvl="1"/>
            <a:r>
              <a:rPr lang="en-US"/>
              <a:t>Second level</a:t>
            </a:r>
          </a:p>
          <a:p>
            <a:pPr lvl="2"/>
            <a:r>
              <a:rPr lang="en-US"/>
              <a:t>Third level</a:t>
            </a:r>
            <a:endParaRPr lang="ru-RU"/>
          </a:p>
        </p:txBody>
      </p:sp>
      <p:sp>
        <p:nvSpPr>
          <p:cNvPr id="28" name="Text Placeholder 6">
            <a:extLst>
              <a:ext uri="{FF2B5EF4-FFF2-40B4-BE49-F238E27FC236}">
                <a16:creationId xmlns:a16="http://schemas.microsoft.com/office/drawing/2014/main" id="{C47CA9ED-0CFB-4375-A041-6EBE81D7622E}"/>
              </a:ext>
            </a:extLst>
          </p:cNvPr>
          <p:cNvSpPr>
            <a:spLocks noGrp="1"/>
          </p:cNvSpPr>
          <p:nvPr>
            <p:ph type="body" sz="quarter" idx="18"/>
          </p:nvPr>
        </p:nvSpPr>
        <p:spPr>
          <a:xfrm>
            <a:off x="695325" y="1269079"/>
            <a:ext cx="10801350" cy="301171"/>
          </a:xfrm>
        </p:spPr>
        <p:txBody>
          <a:bodyPr>
            <a:normAutofit/>
          </a:bodyPr>
          <a:lstStyle>
            <a:lvl1pPr algn="l">
              <a:defRPr sz="1200"/>
            </a:lvl1pPr>
          </a:lstStyle>
          <a:p>
            <a:pPr lvl="0"/>
            <a:r>
              <a:rPr lang="en-US"/>
              <a:t>Click to edit Master text styles</a:t>
            </a:r>
            <a:endParaRPr lang="ru-RU"/>
          </a:p>
        </p:txBody>
      </p:sp>
      <p:grpSp>
        <p:nvGrpSpPr>
          <p:cNvPr id="26" name="Group 25">
            <a:extLst>
              <a:ext uri="{FF2B5EF4-FFF2-40B4-BE49-F238E27FC236}">
                <a16:creationId xmlns:a16="http://schemas.microsoft.com/office/drawing/2014/main" id="{A30C026B-0D3B-4EC5-B8A9-D3CD102D5ED5}"/>
              </a:ext>
            </a:extLst>
          </p:cNvPr>
          <p:cNvGrpSpPr/>
          <p:nvPr userDrawn="1"/>
        </p:nvGrpSpPr>
        <p:grpSpPr>
          <a:xfrm>
            <a:off x="715408" y="2293100"/>
            <a:ext cx="964663" cy="964663"/>
            <a:chOff x="766013" y="2002814"/>
            <a:chExt cx="964663" cy="964663"/>
          </a:xfrm>
        </p:grpSpPr>
        <p:sp>
          <p:nvSpPr>
            <p:cNvPr id="27" name="Oval 26">
              <a:extLst>
                <a:ext uri="{FF2B5EF4-FFF2-40B4-BE49-F238E27FC236}">
                  <a16:creationId xmlns:a16="http://schemas.microsoft.com/office/drawing/2014/main" id="{03091E2D-B7C4-46D9-BCA3-9DAA8A106AA2}"/>
                </a:ext>
              </a:extLst>
            </p:cNvPr>
            <p:cNvSpPr/>
            <p:nvPr userDrawn="1"/>
          </p:nvSpPr>
          <p:spPr>
            <a:xfrm>
              <a:off x="766013" y="2002814"/>
              <a:ext cx="964663" cy="9646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Oval 28">
              <a:extLst>
                <a:ext uri="{FF2B5EF4-FFF2-40B4-BE49-F238E27FC236}">
                  <a16:creationId xmlns:a16="http://schemas.microsoft.com/office/drawing/2014/main" id="{C248C455-08AD-4A89-AD27-65AC2DB5F91D}"/>
                </a:ext>
              </a:extLst>
            </p:cNvPr>
            <p:cNvSpPr/>
            <p:nvPr userDrawn="1"/>
          </p:nvSpPr>
          <p:spPr>
            <a:xfrm>
              <a:off x="879821" y="2116623"/>
              <a:ext cx="737048"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0" name="Group 29">
            <a:extLst>
              <a:ext uri="{FF2B5EF4-FFF2-40B4-BE49-F238E27FC236}">
                <a16:creationId xmlns:a16="http://schemas.microsoft.com/office/drawing/2014/main" id="{6CE15E65-D87A-4CBE-91CD-A805C047D17B}"/>
              </a:ext>
            </a:extLst>
          </p:cNvPr>
          <p:cNvGrpSpPr/>
          <p:nvPr userDrawn="1"/>
        </p:nvGrpSpPr>
        <p:grpSpPr>
          <a:xfrm>
            <a:off x="6213416" y="2293032"/>
            <a:ext cx="964800" cy="964800"/>
            <a:chOff x="6264021" y="2002746"/>
            <a:chExt cx="964800" cy="964800"/>
          </a:xfrm>
        </p:grpSpPr>
        <p:sp>
          <p:nvSpPr>
            <p:cNvPr id="31" name="Oval 30">
              <a:extLst>
                <a:ext uri="{FF2B5EF4-FFF2-40B4-BE49-F238E27FC236}">
                  <a16:creationId xmlns:a16="http://schemas.microsoft.com/office/drawing/2014/main" id="{C5C4AEB7-E515-408B-9CE8-71666D6F9FAE}"/>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Oval 31">
              <a:extLst>
                <a:ext uri="{FF2B5EF4-FFF2-40B4-BE49-F238E27FC236}">
                  <a16:creationId xmlns:a16="http://schemas.microsoft.com/office/drawing/2014/main" id="{639DAB79-AB09-47E3-BDE3-50467BC5A6CB}"/>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3" name="Group 32">
            <a:extLst>
              <a:ext uri="{FF2B5EF4-FFF2-40B4-BE49-F238E27FC236}">
                <a16:creationId xmlns:a16="http://schemas.microsoft.com/office/drawing/2014/main" id="{7ABA7315-976D-452F-B231-9C8585D89190}"/>
              </a:ext>
            </a:extLst>
          </p:cNvPr>
          <p:cNvGrpSpPr/>
          <p:nvPr userDrawn="1"/>
        </p:nvGrpSpPr>
        <p:grpSpPr>
          <a:xfrm>
            <a:off x="6213416" y="4767207"/>
            <a:ext cx="964800" cy="964800"/>
            <a:chOff x="6264021" y="2002746"/>
            <a:chExt cx="964800" cy="964800"/>
          </a:xfrm>
        </p:grpSpPr>
        <p:sp>
          <p:nvSpPr>
            <p:cNvPr id="34" name="Oval 33">
              <a:extLst>
                <a:ext uri="{FF2B5EF4-FFF2-40B4-BE49-F238E27FC236}">
                  <a16:creationId xmlns:a16="http://schemas.microsoft.com/office/drawing/2014/main" id="{35F63201-DD9E-4C93-91E5-A9C811D40345}"/>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5" name="Oval 34">
              <a:extLst>
                <a:ext uri="{FF2B5EF4-FFF2-40B4-BE49-F238E27FC236}">
                  <a16:creationId xmlns:a16="http://schemas.microsoft.com/office/drawing/2014/main" id="{8EE45AB8-21D0-4B15-8116-3AF233906AB7}"/>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6" name="Group 35">
            <a:extLst>
              <a:ext uri="{FF2B5EF4-FFF2-40B4-BE49-F238E27FC236}">
                <a16:creationId xmlns:a16="http://schemas.microsoft.com/office/drawing/2014/main" id="{5523CEED-9F33-437C-B77A-19C36EA9C7ED}"/>
              </a:ext>
            </a:extLst>
          </p:cNvPr>
          <p:cNvGrpSpPr/>
          <p:nvPr userDrawn="1"/>
        </p:nvGrpSpPr>
        <p:grpSpPr>
          <a:xfrm>
            <a:off x="715408" y="4767207"/>
            <a:ext cx="964800" cy="964800"/>
            <a:chOff x="6264021" y="2002746"/>
            <a:chExt cx="964800" cy="964800"/>
          </a:xfrm>
        </p:grpSpPr>
        <p:sp>
          <p:nvSpPr>
            <p:cNvPr id="37" name="Oval 36">
              <a:extLst>
                <a:ext uri="{FF2B5EF4-FFF2-40B4-BE49-F238E27FC236}">
                  <a16:creationId xmlns:a16="http://schemas.microsoft.com/office/drawing/2014/main" id="{2BB709A3-B8EA-4D6D-B2BA-9BB353935BEA}"/>
                </a:ext>
              </a:extLst>
            </p:cNvPr>
            <p:cNvSpPr/>
            <p:nvPr userDrawn="1"/>
          </p:nvSpPr>
          <p:spPr>
            <a:xfrm>
              <a:off x="6264021" y="2002746"/>
              <a:ext cx="964800" cy="964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 name="Oval 37">
              <a:extLst>
                <a:ext uri="{FF2B5EF4-FFF2-40B4-BE49-F238E27FC236}">
                  <a16:creationId xmlns:a16="http://schemas.microsoft.com/office/drawing/2014/main" id="{5DF397B2-4287-41D1-B317-69E907426E7B}"/>
                </a:ext>
              </a:extLst>
            </p:cNvPr>
            <p:cNvSpPr/>
            <p:nvPr userDrawn="1"/>
          </p:nvSpPr>
          <p:spPr>
            <a:xfrm>
              <a:off x="6377898" y="2116623"/>
              <a:ext cx="737046" cy="737046"/>
            </a:xfrm>
            <a:prstGeom prst="ellipse">
              <a:avLst/>
            </a:prstGeom>
            <a:solidFill>
              <a:schemeClr val="bg1"/>
            </a:solidFill>
            <a:ln>
              <a:noFill/>
            </a:ln>
            <a:effectLst>
              <a:outerShdw blurRad="190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44429883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Blue - layout 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89BC6-CC88-45DC-B144-23345AD8C2A4}"/>
              </a:ext>
            </a:extLst>
          </p:cNvPr>
          <p:cNvSpPr>
            <a:spLocks noGrp="1"/>
          </p:cNvSpPr>
          <p:nvPr>
            <p:ph type="title"/>
          </p:nvPr>
        </p:nvSpPr>
        <p:spPr>
          <a:xfrm>
            <a:off x="695325" y="365125"/>
            <a:ext cx="10801350" cy="640420"/>
          </a:xfrm>
        </p:spPr>
        <p:txBody>
          <a:bodyPr/>
          <a:lstStyle/>
          <a:p>
            <a:r>
              <a:rPr lang="en-US"/>
              <a:t>Click to edit Master title style</a:t>
            </a:r>
            <a:endParaRPr lang="ru-RU"/>
          </a:p>
        </p:txBody>
      </p:sp>
      <p:sp>
        <p:nvSpPr>
          <p:cNvPr id="5" name="Rectangle: Rounded Corners 4">
            <a:extLst>
              <a:ext uri="{FF2B5EF4-FFF2-40B4-BE49-F238E27FC236}">
                <a16:creationId xmlns:a16="http://schemas.microsoft.com/office/drawing/2014/main" id="{8F82FC9D-E974-4F35-ACA3-21793C45BAEC}"/>
              </a:ext>
            </a:extLst>
          </p:cNvPr>
          <p:cNvSpPr/>
          <p:nvPr userDrawn="1"/>
        </p:nvSpPr>
        <p:spPr>
          <a:xfrm>
            <a:off x="990600" y="2108009"/>
            <a:ext cx="2743200" cy="4029075"/>
          </a:xfrm>
          <a:prstGeom prst="roundRect">
            <a:avLst>
              <a:gd name="adj" fmla="val 4630"/>
            </a:avLst>
          </a:prstGeom>
          <a:solidFill>
            <a:schemeClr val="accent1">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Rectangle: Rounded Corners 7">
            <a:extLst>
              <a:ext uri="{FF2B5EF4-FFF2-40B4-BE49-F238E27FC236}">
                <a16:creationId xmlns:a16="http://schemas.microsoft.com/office/drawing/2014/main" id="{B24A17ED-96BB-4CFC-8128-2FD2C4B16E96}"/>
              </a:ext>
            </a:extLst>
          </p:cNvPr>
          <p:cNvSpPr/>
          <p:nvPr userDrawn="1"/>
        </p:nvSpPr>
        <p:spPr>
          <a:xfrm>
            <a:off x="4724400" y="2108009"/>
            <a:ext cx="2743200" cy="4029075"/>
          </a:xfrm>
          <a:prstGeom prst="roundRect">
            <a:avLst>
              <a:gd name="adj" fmla="val 4630"/>
            </a:avLst>
          </a:prstGeom>
          <a:solidFill>
            <a:schemeClr val="accent1">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Rectangle: Rounded Corners 8">
            <a:extLst>
              <a:ext uri="{FF2B5EF4-FFF2-40B4-BE49-F238E27FC236}">
                <a16:creationId xmlns:a16="http://schemas.microsoft.com/office/drawing/2014/main" id="{DE0518C0-7EEC-4EE2-AB00-4D8D453AC773}"/>
              </a:ext>
            </a:extLst>
          </p:cNvPr>
          <p:cNvSpPr/>
          <p:nvPr userDrawn="1"/>
        </p:nvSpPr>
        <p:spPr>
          <a:xfrm>
            <a:off x="8458200" y="2108009"/>
            <a:ext cx="2743200" cy="4029075"/>
          </a:xfrm>
          <a:prstGeom prst="roundRect">
            <a:avLst>
              <a:gd name="adj" fmla="val 4630"/>
            </a:avLst>
          </a:prstGeom>
          <a:solidFill>
            <a:schemeClr val="accent1">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 Placeholder 6">
            <a:extLst>
              <a:ext uri="{FF2B5EF4-FFF2-40B4-BE49-F238E27FC236}">
                <a16:creationId xmlns:a16="http://schemas.microsoft.com/office/drawing/2014/main" id="{21A85067-3496-4666-AB5C-5479164AEDC6}"/>
              </a:ext>
            </a:extLst>
          </p:cNvPr>
          <p:cNvSpPr>
            <a:spLocks noGrp="1"/>
          </p:cNvSpPr>
          <p:nvPr>
            <p:ph type="body" sz="quarter" idx="10"/>
          </p:nvPr>
        </p:nvSpPr>
        <p:spPr>
          <a:xfrm>
            <a:off x="4876800" y="2627462"/>
            <a:ext cx="2438400" cy="600075"/>
          </a:xfrm>
        </p:spPr>
        <p:txBody>
          <a:bodyPr/>
          <a:lstStyle>
            <a:lvl1pPr algn="l">
              <a:defRPr b="1">
                <a:solidFill>
                  <a:schemeClr val="tx1"/>
                </a:solidFill>
              </a:defRPr>
            </a:lvl1pPr>
          </a:lstStyle>
          <a:p>
            <a:pPr lvl="0"/>
            <a:r>
              <a:rPr lang="en-US"/>
              <a:t>Click to edit Master text styles</a:t>
            </a:r>
            <a:endParaRPr lang="ru-RU"/>
          </a:p>
        </p:txBody>
      </p:sp>
      <p:sp>
        <p:nvSpPr>
          <p:cNvPr id="12" name="Text Placeholder 6">
            <a:extLst>
              <a:ext uri="{FF2B5EF4-FFF2-40B4-BE49-F238E27FC236}">
                <a16:creationId xmlns:a16="http://schemas.microsoft.com/office/drawing/2014/main" id="{222B3786-B271-4248-953A-FF13AB5506BC}"/>
              </a:ext>
            </a:extLst>
          </p:cNvPr>
          <p:cNvSpPr>
            <a:spLocks noGrp="1"/>
          </p:cNvSpPr>
          <p:nvPr>
            <p:ph type="body" sz="quarter" idx="11"/>
          </p:nvPr>
        </p:nvSpPr>
        <p:spPr>
          <a:xfrm>
            <a:off x="8610600" y="2627462"/>
            <a:ext cx="2438400" cy="600075"/>
          </a:xfrm>
        </p:spPr>
        <p:txBody>
          <a:bodyPr/>
          <a:lstStyle>
            <a:lvl1pPr algn="l">
              <a:defRPr b="1">
                <a:solidFill>
                  <a:schemeClr val="tx1"/>
                </a:solidFill>
              </a:defRPr>
            </a:lvl1pPr>
          </a:lstStyle>
          <a:p>
            <a:pPr lvl="0"/>
            <a:r>
              <a:rPr lang="en-US"/>
              <a:t>Click to edit Master text styles</a:t>
            </a:r>
            <a:endParaRPr lang="ru-RU"/>
          </a:p>
        </p:txBody>
      </p:sp>
      <p:sp>
        <p:nvSpPr>
          <p:cNvPr id="16" name="Text Placeholder 6">
            <a:extLst>
              <a:ext uri="{FF2B5EF4-FFF2-40B4-BE49-F238E27FC236}">
                <a16:creationId xmlns:a16="http://schemas.microsoft.com/office/drawing/2014/main" id="{B7A20BFC-60D8-47FE-B6EF-B667A9B6B49E}"/>
              </a:ext>
            </a:extLst>
          </p:cNvPr>
          <p:cNvSpPr>
            <a:spLocks noGrp="1"/>
          </p:cNvSpPr>
          <p:nvPr>
            <p:ph type="body" sz="quarter" idx="12"/>
          </p:nvPr>
        </p:nvSpPr>
        <p:spPr>
          <a:xfrm>
            <a:off x="1143000" y="2627462"/>
            <a:ext cx="2438400" cy="653050"/>
          </a:xfrm>
        </p:spPr>
        <p:txBody>
          <a:bodyPr/>
          <a:lstStyle>
            <a:lvl1pPr algn="l">
              <a:defRPr b="1">
                <a:solidFill>
                  <a:schemeClr val="tx1"/>
                </a:solidFill>
              </a:defRPr>
            </a:lvl1pPr>
          </a:lstStyle>
          <a:p>
            <a:pPr lvl="0"/>
            <a:r>
              <a:rPr lang="en-US"/>
              <a:t>Click to edit Master text styles</a:t>
            </a:r>
            <a:endParaRPr lang="ru-RU"/>
          </a:p>
        </p:txBody>
      </p:sp>
      <p:sp>
        <p:nvSpPr>
          <p:cNvPr id="11" name="Text Placeholder 10">
            <a:extLst>
              <a:ext uri="{FF2B5EF4-FFF2-40B4-BE49-F238E27FC236}">
                <a16:creationId xmlns:a16="http://schemas.microsoft.com/office/drawing/2014/main" id="{FF7F0D1A-5D16-4609-B505-4902D433070E}"/>
              </a:ext>
            </a:extLst>
          </p:cNvPr>
          <p:cNvSpPr>
            <a:spLocks noGrp="1"/>
          </p:cNvSpPr>
          <p:nvPr>
            <p:ph type="body" sz="quarter" idx="13"/>
          </p:nvPr>
        </p:nvSpPr>
        <p:spPr>
          <a:xfrm>
            <a:off x="11430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7" name="Text Placeholder 10">
            <a:extLst>
              <a:ext uri="{FF2B5EF4-FFF2-40B4-BE49-F238E27FC236}">
                <a16:creationId xmlns:a16="http://schemas.microsoft.com/office/drawing/2014/main" id="{19279C07-9DD2-4B5E-B8DD-D46FC49DE12F}"/>
              </a:ext>
            </a:extLst>
          </p:cNvPr>
          <p:cNvSpPr>
            <a:spLocks noGrp="1"/>
          </p:cNvSpPr>
          <p:nvPr>
            <p:ph type="body" sz="quarter" idx="14"/>
          </p:nvPr>
        </p:nvSpPr>
        <p:spPr>
          <a:xfrm>
            <a:off x="48768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8" name="Text Placeholder 10">
            <a:extLst>
              <a:ext uri="{FF2B5EF4-FFF2-40B4-BE49-F238E27FC236}">
                <a16:creationId xmlns:a16="http://schemas.microsoft.com/office/drawing/2014/main" id="{4E073F52-1182-4478-BF40-9B9E82AC8789}"/>
              </a:ext>
            </a:extLst>
          </p:cNvPr>
          <p:cNvSpPr>
            <a:spLocks noGrp="1"/>
          </p:cNvSpPr>
          <p:nvPr>
            <p:ph type="body" sz="quarter" idx="15"/>
          </p:nvPr>
        </p:nvSpPr>
        <p:spPr>
          <a:xfrm>
            <a:off x="8610600" y="3280512"/>
            <a:ext cx="2438400" cy="2670178"/>
          </a:xfrm>
        </p:spPr>
        <p:txBody>
          <a:bodyPr>
            <a:normAutofit/>
          </a:bodyPr>
          <a:lstStyle>
            <a:lvl1pPr>
              <a:defRPr sz="1200">
                <a:solidFill>
                  <a:schemeClr val="tx1"/>
                </a:solidFill>
              </a:defRPr>
            </a:lvl1pPr>
            <a:lvl2pPr>
              <a:defRPr sz="1100">
                <a:solidFill>
                  <a:schemeClr val="tx1"/>
                </a:solidFill>
              </a:defRPr>
            </a:lvl2pPr>
            <a:lvl3pPr>
              <a:defRPr sz="1050">
                <a:solidFill>
                  <a:schemeClr val="tx1"/>
                </a:solidFill>
              </a:defRPr>
            </a:lvl3pPr>
            <a:lvl4pPr>
              <a:defRPr sz="1000">
                <a:solidFill>
                  <a:schemeClr val="tx1"/>
                </a:solidFill>
              </a:defRPr>
            </a:lvl4pPr>
            <a:lvl5pPr>
              <a:defRPr sz="1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6" name="Text Placeholder 6">
            <a:extLst>
              <a:ext uri="{FF2B5EF4-FFF2-40B4-BE49-F238E27FC236}">
                <a16:creationId xmlns:a16="http://schemas.microsoft.com/office/drawing/2014/main" id="{6927F0B7-EAF7-4681-B5D6-641D8BA50241}"/>
              </a:ext>
            </a:extLst>
          </p:cNvPr>
          <p:cNvSpPr>
            <a:spLocks noGrp="1"/>
          </p:cNvSpPr>
          <p:nvPr>
            <p:ph type="body" sz="quarter" idx="16"/>
          </p:nvPr>
        </p:nvSpPr>
        <p:spPr>
          <a:xfrm>
            <a:off x="695325" y="1118724"/>
            <a:ext cx="10801350" cy="301171"/>
          </a:xfrm>
        </p:spPr>
        <p:txBody>
          <a:bodyPr>
            <a:normAutofit/>
          </a:bodyPr>
          <a:lstStyle>
            <a:lvl1pPr algn="l">
              <a:defRPr sz="1200"/>
            </a:lvl1pPr>
          </a:lstStyle>
          <a:p>
            <a:pPr lvl="0"/>
            <a:r>
              <a:rPr lang="en-US"/>
              <a:t>Click to edit Master text styles</a:t>
            </a:r>
            <a:endParaRPr lang="ru-RU"/>
          </a:p>
        </p:txBody>
      </p:sp>
      <p:grpSp>
        <p:nvGrpSpPr>
          <p:cNvPr id="13" name="Group 12">
            <a:extLst>
              <a:ext uri="{FF2B5EF4-FFF2-40B4-BE49-F238E27FC236}">
                <a16:creationId xmlns:a16="http://schemas.microsoft.com/office/drawing/2014/main" id="{7304B262-1740-453A-B90D-D9677A96CA7F}"/>
              </a:ext>
            </a:extLst>
          </p:cNvPr>
          <p:cNvGrpSpPr/>
          <p:nvPr userDrawn="1"/>
        </p:nvGrpSpPr>
        <p:grpSpPr>
          <a:xfrm>
            <a:off x="1820015" y="1532322"/>
            <a:ext cx="1084370" cy="1084370"/>
            <a:chOff x="5680075" y="368300"/>
            <a:chExt cx="6121400" cy="6121400"/>
          </a:xfrm>
        </p:grpSpPr>
        <p:sp>
          <p:nvSpPr>
            <p:cNvPr id="14" name="Oval 13">
              <a:extLst>
                <a:ext uri="{FF2B5EF4-FFF2-40B4-BE49-F238E27FC236}">
                  <a16:creationId xmlns:a16="http://schemas.microsoft.com/office/drawing/2014/main" id="{95131162-12A7-4AC8-9F0C-670C68B571D6}"/>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Oval 14">
              <a:extLst>
                <a:ext uri="{FF2B5EF4-FFF2-40B4-BE49-F238E27FC236}">
                  <a16:creationId xmlns:a16="http://schemas.microsoft.com/office/drawing/2014/main" id="{CC437AD4-852C-4EC7-9BB4-5FDC507B6A69}"/>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9" name="Group 18">
            <a:extLst>
              <a:ext uri="{FF2B5EF4-FFF2-40B4-BE49-F238E27FC236}">
                <a16:creationId xmlns:a16="http://schemas.microsoft.com/office/drawing/2014/main" id="{DC8C579E-A94F-4C8A-8405-5B26F92DE86E}"/>
              </a:ext>
            </a:extLst>
          </p:cNvPr>
          <p:cNvGrpSpPr/>
          <p:nvPr userDrawn="1"/>
        </p:nvGrpSpPr>
        <p:grpSpPr>
          <a:xfrm>
            <a:off x="5553815" y="1532322"/>
            <a:ext cx="1084370" cy="1084370"/>
            <a:chOff x="5680075" y="368300"/>
            <a:chExt cx="6121400" cy="6121400"/>
          </a:xfrm>
        </p:grpSpPr>
        <p:sp>
          <p:nvSpPr>
            <p:cNvPr id="20" name="Oval 19">
              <a:extLst>
                <a:ext uri="{FF2B5EF4-FFF2-40B4-BE49-F238E27FC236}">
                  <a16:creationId xmlns:a16="http://schemas.microsoft.com/office/drawing/2014/main" id="{7E793304-8B89-40D0-A023-328527A557F5}"/>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Oval 20">
              <a:extLst>
                <a:ext uri="{FF2B5EF4-FFF2-40B4-BE49-F238E27FC236}">
                  <a16:creationId xmlns:a16="http://schemas.microsoft.com/office/drawing/2014/main" id="{3B7FE7AA-C43F-4B66-824F-04B3A953F08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2" name="Group 21">
            <a:extLst>
              <a:ext uri="{FF2B5EF4-FFF2-40B4-BE49-F238E27FC236}">
                <a16:creationId xmlns:a16="http://schemas.microsoft.com/office/drawing/2014/main" id="{191458A5-38CD-4D3B-9CBD-3EF53AD4FD64}"/>
              </a:ext>
            </a:extLst>
          </p:cNvPr>
          <p:cNvGrpSpPr/>
          <p:nvPr userDrawn="1"/>
        </p:nvGrpSpPr>
        <p:grpSpPr>
          <a:xfrm>
            <a:off x="9287615" y="1532322"/>
            <a:ext cx="1084370" cy="1084370"/>
            <a:chOff x="5680075" y="368300"/>
            <a:chExt cx="6121400" cy="6121400"/>
          </a:xfrm>
        </p:grpSpPr>
        <p:sp>
          <p:nvSpPr>
            <p:cNvPr id="23" name="Oval 22">
              <a:extLst>
                <a:ext uri="{FF2B5EF4-FFF2-40B4-BE49-F238E27FC236}">
                  <a16:creationId xmlns:a16="http://schemas.microsoft.com/office/drawing/2014/main" id="{A683F32F-F9DC-4C71-B7A2-5372D1F432E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Oval 23">
              <a:extLst>
                <a:ext uri="{FF2B5EF4-FFF2-40B4-BE49-F238E27FC236}">
                  <a16:creationId xmlns:a16="http://schemas.microsoft.com/office/drawing/2014/main" id="{AD2C15C2-111E-4D18-BB0D-657F8CE7E96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196561109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Blue - layout 8">
    <p:spTree>
      <p:nvGrpSpPr>
        <p:cNvPr id="1" name=""/>
        <p:cNvGrpSpPr/>
        <p:nvPr/>
      </p:nvGrpSpPr>
      <p:grpSpPr>
        <a:xfrm>
          <a:off x="0" y="0"/>
          <a:ext cx="0" cy="0"/>
          <a:chOff x="0" y="0"/>
          <a:chExt cx="0" cy="0"/>
        </a:xfrm>
      </p:grpSpPr>
      <p:sp>
        <p:nvSpPr>
          <p:cNvPr id="20" name="Content Placeholder 19">
            <a:extLst>
              <a:ext uri="{FF2B5EF4-FFF2-40B4-BE49-F238E27FC236}">
                <a16:creationId xmlns:a16="http://schemas.microsoft.com/office/drawing/2014/main" id="{9C2B4D41-67B2-463E-A7F6-271EFF823A47}"/>
              </a:ext>
            </a:extLst>
          </p:cNvPr>
          <p:cNvSpPr>
            <a:spLocks noGrp="1"/>
          </p:cNvSpPr>
          <p:nvPr>
            <p:ph sz="quarter" idx="16"/>
          </p:nvPr>
        </p:nvSpPr>
        <p:spPr>
          <a:xfrm>
            <a:off x="4848225" y="371475"/>
            <a:ext cx="2857500" cy="612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2" name="Title 1">
            <a:extLst>
              <a:ext uri="{FF2B5EF4-FFF2-40B4-BE49-F238E27FC236}">
                <a16:creationId xmlns:a16="http://schemas.microsoft.com/office/drawing/2014/main" id="{A0275C23-E040-47E1-B386-1BB7593E0773}"/>
              </a:ext>
            </a:extLst>
          </p:cNvPr>
          <p:cNvSpPr>
            <a:spLocks noGrp="1"/>
          </p:cNvSpPr>
          <p:nvPr>
            <p:ph type="title"/>
          </p:nvPr>
        </p:nvSpPr>
        <p:spPr>
          <a:xfrm>
            <a:off x="695325" y="365124"/>
            <a:ext cx="3804104" cy="2206625"/>
          </a:xfrm>
        </p:spPr>
        <p:txBody>
          <a:bodyPr/>
          <a:lstStyle/>
          <a:p>
            <a:r>
              <a:rPr lang="en-US"/>
              <a:t>Click to edit Master title style</a:t>
            </a:r>
            <a:endParaRPr lang="ru-RU"/>
          </a:p>
        </p:txBody>
      </p:sp>
      <p:sp>
        <p:nvSpPr>
          <p:cNvPr id="6" name="Picture Placeholder 5">
            <a:extLst>
              <a:ext uri="{FF2B5EF4-FFF2-40B4-BE49-F238E27FC236}">
                <a16:creationId xmlns:a16="http://schemas.microsoft.com/office/drawing/2014/main" id="{975204F5-57CD-4DDD-A2C7-19F17DDF132A}"/>
              </a:ext>
            </a:extLst>
          </p:cNvPr>
          <p:cNvSpPr>
            <a:spLocks noGrp="1"/>
          </p:cNvSpPr>
          <p:nvPr>
            <p:ph type="pic" sz="quarter" idx="11"/>
          </p:nvPr>
        </p:nvSpPr>
        <p:spPr>
          <a:xfrm>
            <a:off x="7915275" y="371474"/>
            <a:ext cx="3581400" cy="3234836"/>
          </a:xfrm>
        </p:spPr>
        <p:txBody>
          <a:bodyPr/>
          <a:lstStyle/>
          <a:p>
            <a:endParaRPr lang="ru-RU"/>
          </a:p>
        </p:txBody>
      </p:sp>
      <p:sp>
        <p:nvSpPr>
          <p:cNvPr id="7" name="Rectangle: Rounded Corners 6">
            <a:extLst>
              <a:ext uri="{FF2B5EF4-FFF2-40B4-BE49-F238E27FC236}">
                <a16:creationId xmlns:a16="http://schemas.microsoft.com/office/drawing/2014/main" id="{9B305381-94ED-48A7-A7B1-EDF16BFCF8EB}"/>
              </a:ext>
            </a:extLst>
          </p:cNvPr>
          <p:cNvSpPr/>
          <p:nvPr userDrawn="1"/>
        </p:nvSpPr>
        <p:spPr>
          <a:xfrm>
            <a:off x="7915275" y="3823855"/>
            <a:ext cx="3581400" cy="2671740"/>
          </a:xfrm>
          <a:prstGeom prst="roundRect">
            <a:avLst>
              <a:gd name="adj" fmla="val 4287"/>
            </a:avLst>
          </a:prstGeom>
          <a:solidFill>
            <a:schemeClr val="accent1">
              <a:lumMod val="20000"/>
              <a:lumOff val="80000"/>
            </a:schemeClr>
          </a:solidFill>
          <a:ln>
            <a:noFill/>
          </a:ln>
          <a:effectLst>
            <a:outerShdw blurRad="5080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ru-RU"/>
          </a:p>
        </p:txBody>
      </p:sp>
      <p:sp>
        <p:nvSpPr>
          <p:cNvPr id="9" name="Text Placeholder 6">
            <a:extLst>
              <a:ext uri="{FF2B5EF4-FFF2-40B4-BE49-F238E27FC236}">
                <a16:creationId xmlns:a16="http://schemas.microsoft.com/office/drawing/2014/main" id="{77871228-86AD-4B1E-93E9-449AC3643F4A}"/>
              </a:ext>
            </a:extLst>
          </p:cNvPr>
          <p:cNvSpPr>
            <a:spLocks noGrp="1"/>
          </p:cNvSpPr>
          <p:nvPr>
            <p:ph type="body" sz="quarter" idx="12"/>
          </p:nvPr>
        </p:nvSpPr>
        <p:spPr>
          <a:xfrm>
            <a:off x="695325" y="2645229"/>
            <a:ext cx="3804104" cy="301171"/>
          </a:xfrm>
        </p:spPr>
        <p:txBody>
          <a:bodyPr>
            <a:normAutofit/>
          </a:bodyPr>
          <a:lstStyle>
            <a:lvl1pPr algn="l">
              <a:defRPr sz="1200"/>
            </a:lvl1pPr>
          </a:lstStyle>
          <a:p>
            <a:pPr lvl="0"/>
            <a:r>
              <a:rPr lang="en-US"/>
              <a:t>Click to edit Master text styles</a:t>
            </a:r>
            <a:endParaRPr lang="ru-RU"/>
          </a:p>
        </p:txBody>
      </p:sp>
      <p:sp>
        <p:nvSpPr>
          <p:cNvPr id="14" name="Text Placeholder 13">
            <a:extLst>
              <a:ext uri="{FF2B5EF4-FFF2-40B4-BE49-F238E27FC236}">
                <a16:creationId xmlns:a16="http://schemas.microsoft.com/office/drawing/2014/main" id="{F30E54AD-DB8F-4837-BB27-A5720EB0A3EA}"/>
              </a:ext>
            </a:extLst>
          </p:cNvPr>
          <p:cNvSpPr>
            <a:spLocks noGrp="1"/>
          </p:cNvSpPr>
          <p:nvPr>
            <p:ph type="body" sz="quarter" idx="13"/>
          </p:nvPr>
        </p:nvSpPr>
        <p:spPr>
          <a:xfrm>
            <a:off x="695325" y="4010592"/>
            <a:ext cx="3803650" cy="20022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6" name="Text Placeholder 15">
            <a:extLst>
              <a:ext uri="{FF2B5EF4-FFF2-40B4-BE49-F238E27FC236}">
                <a16:creationId xmlns:a16="http://schemas.microsoft.com/office/drawing/2014/main" id="{288331E7-F145-429B-BD09-F9462C9887DF}"/>
              </a:ext>
            </a:extLst>
          </p:cNvPr>
          <p:cNvSpPr>
            <a:spLocks noGrp="1"/>
          </p:cNvSpPr>
          <p:nvPr>
            <p:ph type="body" sz="quarter" idx="14"/>
          </p:nvPr>
        </p:nvSpPr>
        <p:spPr>
          <a:xfrm>
            <a:off x="8134350" y="4033780"/>
            <a:ext cx="3143250" cy="957943"/>
          </a:xfrm>
        </p:spPr>
        <p:txBody>
          <a:bodyPr/>
          <a:lstStyle>
            <a:lvl1pPr>
              <a:defRPr>
                <a:solidFill>
                  <a:schemeClr val="tx1"/>
                </a:solidFill>
              </a:defRPr>
            </a:lvl1pPr>
            <a:lvl2pPr>
              <a:defRPr>
                <a:solidFill>
                  <a:schemeClr val="tx1"/>
                </a:solidFill>
              </a:defRPr>
            </a:lvl2pPr>
          </a:lstStyle>
          <a:p>
            <a:pPr lvl="0"/>
            <a:r>
              <a:rPr lang="en-US"/>
              <a:t>Click to edit Master text styles</a:t>
            </a:r>
          </a:p>
          <a:p>
            <a:pPr lvl="1"/>
            <a:r>
              <a:rPr lang="en-US"/>
              <a:t>Second level</a:t>
            </a:r>
            <a:endParaRPr lang="ru-RU"/>
          </a:p>
        </p:txBody>
      </p:sp>
      <p:sp>
        <p:nvSpPr>
          <p:cNvPr id="17" name="Text Placeholder 15">
            <a:extLst>
              <a:ext uri="{FF2B5EF4-FFF2-40B4-BE49-F238E27FC236}">
                <a16:creationId xmlns:a16="http://schemas.microsoft.com/office/drawing/2014/main" id="{DC2AD59D-5AAF-451A-BC48-92E1C78E8640}"/>
              </a:ext>
            </a:extLst>
          </p:cNvPr>
          <p:cNvSpPr>
            <a:spLocks noGrp="1"/>
          </p:cNvSpPr>
          <p:nvPr>
            <p:ph type="body" sz="quarter" idx="15"/>
          </p:nvPr>
        </p:nvSpPr>
        <p:spPr>
          <a:xfrm>
            <a:off x="8134350" y="5320107"/>
            <a:ext cx="3143250" cy="957943"/>
          </a:xfrm>
        </p:spPr>
        <p:txBody>
          <a:bodyPr/>
          <a:lstStyle>
            <a:lvl1pPr>
              <a:defRPr>
                <a:solidFill>
                  <a:schemeClr val="tx1"/>
                </a:solidFill>
              </a:defRPr>
            </a:lvl1pPr>
            <a:lvl2pPr>
              <a:defRPr>
                <a:solidFill>
                  <a:schemeClr val="tx1"/>
                </a:solidFill>
              </a:defRPr>
            </a:lvl2pPr>
          </a:lstStyle>
          <a:p>
            <a:pPr lvl="0"/>
            <a:r>
              <a:rPr lang="en-US"/>
              <a:t>Click to edit Master text styles</a:t>
            </a:r>
          </a:p>
          <a:p>
            <a:pPr lvl="1"/>
            <a:r>
              <a:rPr lang="en-US"/>
              <a:t>Second level</a:t>
            </a:r>
            <a:endParaRPr lang="ru-RU"/>
          </a:p>
        </p:txBody>
      </p:sp>
    </p:spTree>
    <p:extLst>
      <p:ext uri="{BB962C8B-B14F-4D97-AF65-F5344CB8AC3E}">
        <p14:creationId xmlns:p14="http://schemas.microsoft.com/office/powerpoint/2010/main" val="308610910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Blu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114925" y="591583"/>
            <a:ext cx="6386510" cy="25342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 Placeholder 8">
            <a:extLst>
              <a:ext uri="{FF2B5EF4-FFF2-40B4-BE49-F238E27FC236}">
                <a16:creationId xmlns:a16="http://schemas.microsoft.com/office/drawing/2014/main" id="{ECB9F711-D6C5-416E-BB18-DEED9BCC85BC}"/>
              </a:ext>
            </a:extLst>
          </p:cNvPr>
          <p:cNvSpPr>
            <a:spLocks noGrp="1"/>
          </p:cNvSpPr>
          <p:nvPr>
            <p:ph type="body" sz="quarter" idx="12"/>
          </p:nvPr>
        </p:nvSpPr>
        <p:spPr>
          <a:xfrm>
            <a:off x="5105400" y="3619500"/>
            <a:ext cx="3008086" cy="459014"/>
          </a:xfrm>
        </p:spPr>
        <p:txBody>
          <a:bodyPr/>
          <a:lstStyle>
            <a:lvl1pPr>
              <a:defRPr b="1"/>
            </a:lvl1pPr>
          </a:lstStyle>
          <a:p>
            <a:pPr lvl="0"/>
            <a:r>
              <a:rPr lang="en-US"/>
              <a:t>Click to edit Master text styles</a:t>
            </a:r>
            <a:endParaRPr lang="ru-RU"/>
          </a:p>
        </p:txBody>
      </p:sp>
      <p:sp>
        <p:nvSpPr>
          <p:cNvPr id="10" name="Text Placeholder 8">
            <a:extLst>
              <a:ext uri="{FF2B5EF4-FFF2-40B4-BE49-F238E27FC236}">
                <a16:creationId xmlns:a16="http://schemas.microsoft.com/office/drawing/2014/main" id="{9A39C2E2-F479-4761-AC46-2C1D67DE1079}"/>
              </a:ext>
            </a:extLst>
          </p:cNvPr>
          <p:cNvSpPr>
            <a:spLocks noGrp="1"/>
          </p:cNvSpPr>
          <p:nvPr>
            <p:ph type="body" sz="quarter" idx="13"/>
          </p:nvPr>
        </p:nvSpPr>
        <p:spPr>
          <a:xfrm>
            <a:off x="8488589" y="3619500"/>
            <a:ext cx="3008086" cy="459014"/>
          </a:xfrm>
        </p:spPr>
        <p:txBody>
          <a:bodyPr/>
          <a:lstStyle>
            <a:lvl1pPr>
              <a:defRPr b="1"/>
            </a:lvl1pPr>
          </a:lstStyle>
          <a:p>
            <a:pPr lvl="0"/>
            <a:r>
              <a:rPr lang="en-US"/>
              <a:t>Click to edit Master text styles</a:t>
            </a:r>
            <a:endParaRPr lang="ru-RU"/>
          </a:p>
        </p:txBody>
      </p:sp>
      <p:sp>
        <p:nvSpPr>
          <p:cNvPr id="12" name="Text Placeholder 11">
            <a:extLst>
              <a:ext uri="{FF2B5EF4-FFF2-40B4-BE49-F238E27FC236}">
                <a16:creationId xmlns:a16="http://schemas.microsoft.com/office/drawing/2014/main" id="{21B46ACD-787E-4FDF-BCF5-8D80717B5B21}"/>
              </a:ext>
            </a:extLst>
          </p:cNvPr>
          <p:cNvSpPr>
            <a:spLocks noGrp="1"/>
          </p:cNvSpPr>
          <p:nvPr>
            <p:ph type="body" sz="quarter" idx="14"/>
          </p:nvPr>
        </p:nvSpPr>
        <p:spPr>
          <a:xfrm>
            <a:off x="5105400" y="4269014"/>
            <a:ext cx="3008313" cy="1763713"/>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3" name="Text Placeholder 11">
            <a:extLst>
              <a:ext uri="{FF2B5EF4-FFF2-40B4-BE49-F238E27FC236}">
                <a16:creationId xmlns:a16="http://schemas.microsoft.com/office/drawing/2014/main" id="{CAEE712A-97C1-49B4-BEB8-904148FF3488}"/>
              </a:ext>
            </a:extLst>
          </p:cNvPr>
          <p:cNvSpPr>
            <a:spLocks noGrp="1"/>
          </p:cNvSpPr>
          <p:nvPr>
            <p:ph type="body" sz="quarter" idx="15"/>
          </p:nvPr>
        </p:nvSpPr>
        <p:spPr>
          <a:xfrm>
            <a:off x="8488589" y="4269014"/>
            <a:ext cx="3008313" cy="1763713"/>
          </a:xfrm>
        </p:spPr>
        <p:txBody>
          <a:bodyPr>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51485" y="460147"/>
            <a:ext cx="3724275" cy="3713389"/>
          </a:xfrm>
        </p:spPr>
        <p:txBody>
          <a:bodyPr/>
          <a:lstStyle/>
          <a:p>
            <a:r>
              <a:rPr lang="en-US"/>
              <a:t>Click to edit Master title style</a:t>
            </a:r>
            <a:endParaRPr lang="ru-RU"/>
          </a:p>
        </p:txBody>
      </p:sp>
      <p:sp>
        <p:nvSpPr>
          <p:cNvPr id="19" name="Text Placeholder 18">
            <a:extLst>
              <a:ext uri="{FF2B5EF4-FFF2-40B4-BE49-F238E27FC236}">
                <a16:creationId xmlns:a16="http://schemas.microsoft.com/office/drawing/2014/main" id="{94F975C0-7FFA-41FF-ADD9-BB4926D091D1}"/>
              </a:ext>
            </a:extLst>
          </p:cNvPr>
          <p:cNvSpPr>
            <a:spLocks noGrp="1"/>
          </p:cNvSpPr>
          <p:nvPr>
            <p:ph type="body" sz="quarter" idx="16"/>
          </p:nvPr>
        </p:nvSpPr>
        <p:spPr>
          <a:xfrm>
            <a:off x="451259" y="4364037"/>
            <a:ext cx="3724502" cy="1763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208697033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Blue - layout 9">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F78CCB57-CE90-4CA7-90D9-A3F7DC1BA435}"/>
              </a:ext>
            </a:extLst>
          </p:cNvPr>
          <p:cNvSpPr>
            <a:spLocks noGrp="1"/>
          </p:cNvSpPr>
          <p:nvPr>
            <p:ph sz="quarter" idx="17"/>
          </p:nvPr>
        </p:nvSpPr>
        <p:spPr>
          <a:xfrm>
            <a:off x="5307809" y="447280"/>
            <a:ext cx="6386510" cy="59534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Rectangle: Rounded Corners 5">
            <a:extLst>
              <a:ext uri="{FF2B5EF4-FFF2-40B4-BE49-F238E27FC236}">
                <a16:creationId xmlns:a16="http://schemas.microsoft.com/office/drawing/2014/main" id="{8AA7FAC0-1170-4C93-AC5F-5D861DA14216}"/>
              </a:ext>
            </a:extLst>
          </p:cNvPr>
          <p:cNvSpPr/>
          <p:nvPr userDrawn="1"/>
        </p:nvSpPr>
        <p:spPr>
          <a:xfrm>
            <a:off x="0" y="0"/>
            <a:ext cx="4719639" cy="6858000"/>
          </a:xfrm>
          <a:prstGeom prst="roundRect">
            <a:avLst>
              <a:gd name="adj"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itle 14">
            <a:extLst>
              <a:ext uri="{FF2B5EF4-FFF2-40B4-BE49-F238E27FC236}">
                <a16:creationId xmlns:a16="http://schemas.microsoft.com/office/drawing/2014/main" id="{4DB447F8-5446-4AFF-8457-A2FBD8CE6E75}"/>
              </a:ext>
            </a:extLst>
          </p:cNvPr>
          <p:cNvSpPr>
            <a:spLocks noGrp="1"/>
          </p:cNvSpPr>
          <p:nvPr>
            <p:ph type="title"/>
          </p:nvPr>
        </p:nvSpPr>
        <p:spPr>
          <a:xfrm>
            <a:off x="497681" y="447280"/>
            <a:ext cx="3724275" cy="3713389"/>
          </a:xfrm>
        </p:spPr>
        <p:txBody>
          <a:bodyPr/>
          <a:lstStyle/>
          <a:p>
            <a:r>
              <a:rPr lang="en-US"/>
              <a:t>Click to edit Master title style</a:t>
            </a:r>
            <a:endParaRPr lang="ru-RU"/>
          </a:p>
        </p:txBody>
      </p:sp>
      <p:pic>
        <p:nvPicPr>
          <p:cNvPr id="14" name="Graphic 13">
            <a:extLst>
              <a:ext uri="{FF2B5EF4-FFF2-40B4-BE49-F238E27FC236}">
                <a16:creationId xmlns:a16="http://schemas.microsoft.com/office/drawing/2014/main" id="{12CD9F9B-15E3-4988-880A-4023FDF67C9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115521268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Blue - layout 10">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7617405" y="2645002"/>
            <a:ext cx="393897" cy="393897"/>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Shape 8">
            <a:extLst>
              <a:ext uri="{FF2B5EF4-FFF2-40B4-BE49-F238E27FC236}">
                <a16:creationId xmlns:a16="http://schemas.microsoft.com/office/drawing/2014/main" id="{70B41920-C2DE-4A53-B656-BB5C6172B403}"/>
              </a:ext>
            </a:extLst>
          </p:cNvPr>
          <p:cNvSpPr/>
          <p:nvPr/>
        </p:nvSpPr>
        <p:spPr>
          <a:xfrm>
            <a:off x="760571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5757D5B-6463-4569-A89F-7AE4F44E7831}"/>
              </a:ext>
            </a:extLst>
          </p:cNvPr>
          <p:cNvSpPr/>
          <p:nvPr/>
        </p:nvSpPr>
        <p:spPr>
          <a:xfrm>
            <a:off x="779880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2562574-EAB0-4AEE-86AF-FB49E118B06C}"/>
              </a:ext>
            </a:extLst>
          </p:cNvPr>
          <p:cNvSpPr/>
          <p:nvPr/>
        </p:nvSpPr>
        <p:spPr>
          <a:xfrm>
            <a:off x="770140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sp>
        <p:nvSpPr>
          <p:cNvPr id="20" name="Oval 19">
            <a:extLst>
              <a:ext uri="{FF2B5EF4-FFF2-40B4-BE49-F238E27FC236}">
                <a16:creationId xmlns:a16="http://schemas.microsoft.com/office/drawing/2014/main" id="{2BB4B4E1-4EC2-4252-B48C-52D36093DB45}"/>
              </a:ext>
            </a:extLst>
          </p:cNvPr>
          <p:cNvSpPr/>
          <p:nvPr userDrawn="1"/>
        </p:nvSpPr>
        <p:spPr>
          <a:xfrm>
            <a:off x="4180695" y="2645002"/>
            <a:ext cx="393897" cy="393897"/>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Freeform: Shape 4">
            <a:extLst>
              <a:ext uri="{FF2B5EF4-FFF2-40B4-BE49-F238E27FC236}">
                <a16:creationId xmlns:a16="http://schemas.microsoft.com/office/drawing/2014/main" id="{2CF5D45B-3754-453D-9595-4E87FAC39A2E}"/>
              </a:ext>
            </a:extLst>
          </p:cNvPr>
          <p:cNvSpPr/>
          <p:nvPr/>
        </p:nvSpPr>
        <p:spPr>
          <a:xfrm>
            <a:off x="416900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C1AF2B98-6837-4751-9AB5-4238F8B510F8}"/>
              </a:ext>
            </a:extLst>
          </p:cNvPr>
          <p:cNvSpPr/>
          <p:nvPr/>
        </p:nvSpPr>
        <p:spPr>
          <a:xfrm>
            <a:off x="436209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21A0C7FA-CA5C-461B-9C46-D0ADD88835F4}"/>
              </a:ext>
            </a:extLst>
          </p:cNvPr>
          <p:cNvSpPr/>
          <p:nvPr/>
        </p:nvSpPr>
        <p:spPr>
          <a:xfrm>
            <a:off x="426469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a:off x="3436711" y="2841951"/>
            <a:ext cx="7322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4586286" y="284721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6873420" y="284721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8022997" y="284195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440090" y="3834839"/>
            <a:ext cx="2438400" cy="439738"/>
          </a:xfrm>
        </p:spPr>
        <p:txBody>
          <a:bodyPr/>
          <a:lstStyle>
            <a:lvl1pPr algn="ctr">
              <a:defRPr b="1"/>
            </a:lvl1pPr>
          </a:lstStyle>
          <a:p>
            <a:pPr lvl="0"/>
            <a:r>
              <a:rPr lang="en-US"/>
              <a:t>Click to edit Master text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1440090"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4876801" y="3834839"/>
            <a:ext cx="2438400" cy="439738"/>
          </a:xfrm>
        </p:spPr>
        <p:txBody>
          <a:bodyPr/>
          <a:lstStyle>
            <a:lvl1pPr algn="ctr">
              <a:defRPr b="1"/>
            </a:lvl1pPr>
          </a:lstStyle>
          <a:p>
            <a:pPr lvl="0"/>
            <a:r>
              <a:rPr lang="en-US"/>
              <a:t>Click to edit Master text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4876801"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313512" y="3834839"/>
            <a:ext cx="2438400" cy="439738"/>
          </a:xfrm>
        </p:spPr>
        <p:txBody>
          <a:bodyPr/>
          <a:lstStyle>
            <a:lvl1pPr algn="ctr">
              <a:defRPr b="1"/>
            </a:lvl1pPr>
          </a:lstStyle>
          <a:p>
            <a:pPr lvl="0"/>
            <a:r>
              <a:rPr lang="en-US"/>
              <a:t>Click to edit Master text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8313512"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28" name="Text Placeholder 17">
            <a:extLst>
              <a:ext uri="{FF2B5EF4-FFF2-40B4-BE49-F238E27FC236}">
                <a16:creationId xmlns:a16="http://schemas.microsoft.com/office/drawing/2014/main" id="{39119405-DFAF-4CEC-814C-37DA5B2C0522}"/>
              </a:ext>
            </a:extLst>
          </p:cNvPr>
          <p:cNvSpPr>
            <a:spLocks noGrp="1"/>
          </p:cNvSpPr>
          <p:nvPr userDrawn="1">
            <p:ph type="body" sz="quarter" idx="18"/>
          </p:nvPr>
        </p:nvSpPr>
        <p:spPr>
          <a:xfrm>
            <a:off x="695325" y="1340282"/>
            <a:ext cx="10801350" cy="301171"/>
          </a:xfrm>
        </p:spPr>
        <p:txBody>
          <a:bodyPr/>
          <a:lstStyle/>
          <a:p>
            <a:endParaRPr lang="ru-RU"/>
          </a:p>
        </p:txBody>
      </p:sp>
      <p:sp>
        <p:nvSpPr>
          <p:cNvPr id="22" name="Oval 21">
            <a:extLst>
              <a:ext uri="{FF2B5EF4-FFF2-40B4-BE49-F238E27FC236}">
                <a16:creationId xmlns:a16="http://schemas.microsoft.com/office/drawing/2014/main" id="{658F9578-5E40-4087-B955-A27867BB78B3}"/>
              </a:ext>
            </a:extLst>
          </p:cNvPr>
          <p:cNvSpPr/>
          <p:nvPr userDrawn="1"/>
        </p:nvSpPr>
        <p:spPr>
          <a:xfrm>
            <a:off x="2032676" y="2215337"/>
            <a:ext cx="1253229" cy="1253229"/>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6" name="Group 25">
            <a:extLst>
              <a:ext uri="{FF2B5EF4-FFF2-40B4-BE49-F238E27FC236}">
                <a16:creationId xmlns:a16="http://schemas.microsoft.com/office/drawing/2014/main" id="{8F10E61D-F64D-43DA-934A-A3059225F8D6}"/>
              </a:ext>
            </a:extLst>
          </p:cNvPr>
          <p:cNvGrpSpPr/>
          <p:nvPr userDrawn="1"/>
        </p:nvGrpSpPr>
        <p:grpSpPr>
          <a:xfrm>
            <a:off x="5318173" y="2059287"/>
            <a:ext cx="1554842" cy="1554842"/>
            <a:chOff x="5680075" y="368300"/>
            <a:chExt cx="6121400" cy="6121400"/>
          </a:xfrm>
        </p:grpSpPr>
        <p:sp>
          <p:nvSpPr>
            <p:cNvPr id="30" name="Oval 29">
              <a:extLst>
                <a:ext uri="{FF2B5EF4-FFF2-40B4-BE49-F238E27FC236}">
                  <a16:creationId xmlns:a16="http://schemas.microsoft.com/office/drawing/2014/main" id="{03313058-5FB3-4441-97F1-11FEECDC15B2}"/>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Oval 35">
              <a:extLst>
                <a:ext uri="{FF2B5EF4-FFF2-40B4-BE49-F238E27FC236}">
                  <a16:creationId xmlns:a16="http://schemas.microsoft.com/office/drawing/2014/main" id="{B9191FDF-E007-4300-9C00-108C1D4FE467}"/>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7" name="Group 36">
            <a:extLst>
              <a:ext uri="{FF2B5EF4-FFF2-40B4-BE49-F238E27FC236}">
                <a16:creationId xmlns:a16="http://schemas.microsoft.com/office/drawing/2014/main" id="{AC4688F5-56F1-443E-A4F5-2FBDDF6EEE85}"/>
              </a:ext>
            </a:extLst>
          </p:cNvPr>
          <p:cNvGrpSpPr/>
          <p:nvPr userDrawn="1"/>
        </p:nvGrpSpPr>
        <p:grpSpPr>
          <a:xfrm>
            <a:off x="8755291" y="2068260"/>
            <a:ext cx="1554842" cy="1554842"/>
            <a:chOff x="5680075" y="368300"/>
            <a:chExt cx="6121400" cy="6121400"/>
          </a:xfrm>
        </p:grpSpPr>
        <p:sp>
          <p:nvSpPr>
            <p:cNvPr id="38" name="Oval 37">
              <a:extLst>
                <a:ext uri="{FF2B5EF4-FFF2-40B4-BE49-F238E27FC236}">
                  <a16:creationId xmlns:a16="http://schemas.microsoft.com/office/drawing/2014/main" id="{D598AC9E-6AA2-4BAB-AAA6-F39928BF7516}"/>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Oval 38">
              <a:extLst>
                <a:ext uri="{FF2B5EF4-FFF2-40B4-BE49-F238E27FC236}">
                  <a16:creationId xmlns:a16="http://schemas.microsoft.com/office/drawing/2014/main" id="{6392CF92-D541-4272-93CF-331FF2A7456A}"/>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107252762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Blue - layout 11">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695324" y="3812353"/>
            <a:ext cx="1952575" cy="439738"/>
          </a:xfrm>
        </p:spPr>
        <p:txBody>
          <a:bodyPr/>
          <a:lstStyle>
            <a:lvl1pPr algn="ctr">
              <a:defRPr b="1"/>
            </a:lvl1pPr>
          </a:lstStyle>
          <a:p>
            <a:pPr lvl="0"/>
            <a:r>
              <a:rPr lang="en-US"/>
              <a:t>Click to edit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695324"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626538" y="3812353"/>
            <a:ext cx="1952575" cy="439738"/>
          </a:xfrm>
        </p:spPr>
        <p:txBody>
          <a:bodyPr/>
          <a:lstStyle>
            <a:lvl1pPr algn="ctr">
              <a:defRPr b="1"/>
            </a:lvl1pPr>
          </a:lstStyle>
          <a:p>
            <a:pPr lvl="0"/>
            <a:r>
              <a:rPr lang="en-US"/>
              <a:t>Click to edit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626538"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612886" y="3812353"/>
            <a:ext cx="1952575" cy="439738"/>
          </a:xfrm>
        </p:spPr>
        <p:txBody>
          <a:bodyPr/>
          <a:lstStyle>
            <a:lvl1pPr algn="ctr">
              <a:defRPr b="1"/>
            </a:lvl1pPr>
          </a:lstStyle>
          <a:p>
            <a:pPr lvl="0"/>
            <a:r>
              <a:rPr lang="en-US"/>
              <a:t>Click to edit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612886"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20" name="Oval 19">
            <a:extLst>
              <a:ext uri="{FF2B5EF4-FFF2-40B4-BE49-F238E27FC236}">
                <a16:creationId xmlns:a16="http://schemas.microsoft.com/office/drawing/2014/main" id="{2BB4B4E1-4EC2-4252-B48C-52D36093DB45}"/>
              </a:ext>
            </a:extLst>
          </p:cNvPr>
          <p:cNvSpPr/>
          <p:nvPr userDrawn="1"/>
        </p:nvSpPr>
        <p:spPr>
          <a:xfrm>
            <a:off x="2938511"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DE75A5DE-527D-4570-B368-7F34C8152C44}"/>
              </a:ext>
            </a:extLst>
          </p:cNvPr>
          <p:cNvSpPr/>
          <p:nvPr/>
        </p:nvSpPr>
        <p:spPr>
          <a:xfrm>
            <a:off x="29283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CEE92AC-8E01-495A-A8E3-3E0373C59F35}"/>
              </a:ext>
            </a:extLst>
          </p:cNvPr>
          <p:cNvSpPr/>
          <p:nvPr/>
        </p:nvSpPr>
        <p:spPr>
          <a:xfrm>
            <a:off x="30961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B83E92C-40EE-4E32-ACDB-6C83B0E41474}"/>
              </a:ext>
            </a:extLst>
          </p:cNvPr>
          <p:cNvSpPr/>
          <p:nvPr/>
        </p:nvSpPr>
        <p:spPr>
          <a:xfrm>
            <a:off x="30115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89043" y="2901002"/>
            <a:ext cx="636327"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3290951" y="290100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5278369" y="290557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6274321" y="290100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8911205" y="2698055"/>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E74FEEC7-CF3A-4161-9CF5-DF272B5FFC7F}"/>
              </a:ext>
            </a:extLst>
          </p:cNvPr>
          <p:cNvSpPr/>
          <p:nvPr/>
        </p:nvSpPr>
        <p:spPr>
          <a:xfrm>
            <a:off x="8901042" y="2687892"/>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C3F7EB0-6A18-41C4-A127-45BD7C0173D2}"/>
              </a:ext>
            </a:extLst>
          </p:cNvPr>
          <p:cNvSpPr/>
          <p:nvPr/>
        </p:nvSpPr>
        <p:spPr>
          <a:xfrm>
            <a:off x="9068833" y="2784034"/>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E4FF137-5842-4358-9C7D-EBE27AF2CB7D}"/>
              </a:ext>
            </a:extLst>
          </p:cNvPr>
          <p:cNvSpPr/>
          <p:nvPr/>
        </p:nvSpPr>
        <p:spPr>
          <a:xfrm>
            <a:off x="8984197" y="2856764"/>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p:nvPr userDrawn="1"/>
        </p:nvCxnSpPr>
        <p:spPr>
          <a:xfrm>
            <a:off x="8264715" y="2873764"/>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p:nvPr userDrawn="1"/>
        </p:nvCxnSpPr>
        <p:spPr>
          <a:xfrm>
            <a:off x="9263646" y="2869194"/>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599233" y="3812353"/>
            <a:ext cx="1952575" cy="439738"/>
          </a:xfrm>
        </p:spPr>
        <p:txBody>
          <a:bodyPr/>
          <a:lstStyle>
            <a:lvl1pPr algn="ctr">
              <a:defRPr b="1"/>
            </a:lvl1pPr>
          </a:lstStyle>
          <a:p>
            <a:pPr lvl="0"/>
            <a:r>
              <a:rPr lang="en-US"/>
              <a:t>Click to edit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599233"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36" name="Oval 35">
            <a:extLst>
              <a:ext uri="{FF2B5EF4-FFF2-40B4-BE49-F238E27FC236}">
                <a16:creationId xmlns:a16="http://schemas.microsoft.com/office/drawing/2014/main" id="{78644090-6851-48A4-B973-F49EBE50236B}"/>
              </a:ext>
            </a:extLst>
          </p:cNvPr>
          <p:cNvSpPr/>
          <p:nvPr userDrawn="1"/>
        </p:nvSpPr>
        <p:spPr>
          <a:xfrm>
            <a:off x="5924856" y="2731867"/>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Freeform: Shape 36">
            <a:extLst>
              <a:ext uri="{FF2B5EF4-FFF2-40B4-BE49-F238E27FC236}">
                <a16:creationId xmlns:a16="http://schemas.microsoft.com/office/drawing/2014/main" id="{79393A53-B7E2-4692-9502-8FC2D6747163}"/>
              </a:ext>
            </a:extLst>
          </p:cNvPr>
          <p:cNvSpPr/>
          <p:nvPr userDrawn="1"/>
        </p:nvSpPr>
        <p:spPr>
          <a:xfrm>
            <a:off x="5914693" y="2721704"/>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F02A638-5C9B-4C8E-ACE3-520EFBC6DFFB}"/>
              </a:ext>
            </a:extLst>
          </p:cNvPr>
          <p:cNvSpPr/>
          <p:nvPr userDrawn="1"/>
        </p:nvSpPr>
        <p:spPr>
          <a:xfrm>
            <a:off x="6082484" y="2817846"/>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FE40951-EE26-4BB1-9C45-9EE8105EC9C0}"/>
              </a:ext>
            </a:extLst>
          </p:cNvPr>
          <p:cNvSpPr/>
          <p:nvPr userDrawn="1"/>
        </p:nvSpPr>
        <p:spPr>
          <a:xfrm>
            <a:off x="5997848" y="2890576"/>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grpSp>
        <p:nvGrpSpPr>
          <p:cNvPr id="40" name="Group 39">
            <a:extLst>
              <a:ext uri="{FF2B5EF4-FFF2-40B4-BE49-F238E27FC236}">
                <a16:creationId xmlns:a16="http://schemas.microsoft.com/office/drawing/2014/main" id="{19C5FB67-8571-4A57-BA95-4338B2AA183E}"/>
              </a:ext>
            </a:extLst>
          </p:cNvPr>
          <p:cNvGrpSpPr/>
          <p:nvPr userDrawn="1"/>
        </p:nvGrpSpPr>
        <p:grpSpPr>
          <a:xfrm>
            <a:off x="940934" y="2225458"/>
            <a:ext cx="1351088" cy="1351089"/>
            <a:chOff x="5680075" y="368300"/>
            <a:chExt cx="6121400" cy="6121400"/>
          </a:xfrm>
        </p:grpSpPr>
        <p:sp>
          <p:nvSpPr>
            <p:cNvPr id="41" name="Oval 40">
              <a:extLst>
                <a:ext uri="{FF2B5EF4-FFF2-40B4-BE49-F238E27FC236}">
                  <a16:creationId xmlns:a16="http://schemas.microsoft.com/office/drawing/2014/main" id="{81C57F44-3D30-4390-BC30-CC824201BBF4}"/>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Oval 41">
              <a:extLst>
                <a:ext uri="{FF2B5EF4-FFF2-40B4-BE49-F238E27FC236}">
                  <a16:creationId xmlns:a16="http://schemas.microsoft.com/office/drawing/2014/main" id="{9FFBB79A-25EF-44D7-85D9-72C555CA9D3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3" name="Group 42">
            <a:extLst>
              <a:ext uri="{FF2B5EF4-FFF2-40B4-BE49-F238E27FC236}">
                <a16:creationId xmlns:a16="http://schemas.microsoft.com/office/drawing/2014/main" id="{24763564-B5BE-4570-A6AC-09A6A5F4E9F1}"/>
              </a:ext>
            </a:extLst>
          </p:cNvPr>
          <p:cNvGrpSpPr/>
          <p:nvPr userDrawn="1"/>
        </p:nvGrpSpPr>
        <p:grpSpPr>
          <a:xfrm>
            <a:off x="3977038" y="2244371"/>
            <a:ext cx="1351088" cy="1351089"/>
            <a:chOff x="5680075" y="368300"/>
            <a:chExt cx="6121400" cy="6121400"/>
          </a:xfrm>
        </p:grpSpPr>
        <p:sp>
          <p:nvSpPr>
            <p:cNvPr id="44" name="Oval 43">
              <a:extLst>
                <a:ext uri="{FF2B5EF4-FFF2-40B4-BE49-F238E27FC236}">
                  <a16:creationId xmlns:a16="http://schemas.microsoft.com/office/drawing/2014/main" id="{DA6D6DAE-8B20-4B90-B474-AB9E1B8091B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5" name="Oval 44">
              <a:extLst>
                <a:ext uri="{FF2B5EF4-FFF2-40B4-BE49-F238E27FC236}">
                  <a16:creationId xmlns:a16="http://schemas.microsoft.com/office/drawing/2014/main" id="{F7474F0A-D53F-4760-BC1D-B34DE49D39FB}"/>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6" name="Group 45">
            <a:extLst>
              <a:ext uri="{FF2B5EF4-FFF2-40B4-BE49-F238E27FC236}">
                <a16:creationId xmlns:a16="http://schemas.microsoft.com/office/drawing/2014/main" id="{4D8CF4EA-F5F7-4EFA-A2F6-D17B15D769A5}"/>
              </a:ext>
            </a:extLst>
          </p:cNvPr>
          <p:cNvGrpSpPr/>
          <p:nvPr userDrawn="1"/>
        </p:nvGrpSpPr>
        <p:grpSpPr>
          <a:xfrm>
            <a:off x="6962247" y="2225528"/>
            <a:ext cx="1351088" cy="1351089"/>
            <a:chOff x="5680075" y="368300"/>
            <a:chExt cx="6121400" cy="6121400"/>
          </a:xfrm>
        </p:grpSpPr>
        <p:sp>
          <p:nvSpPr>
            <p:cNvPr id="48" name="Oval 47">
              <a:extLst>
                <a:ext uri="{FF2B5EF4-FFF2-40B4-BE49-F238E27FC236}">
                  <a16:creationId xmlns:a16="http://schemas.microsoft.com/office/drawing/2014/main" id="{07A7C638-FCB8-446B-90F0-7117D5364A5D}"/>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3" name="Oval 52">
              <a:extLst>
                <a:ext uri="{FF2B5EF4-FFF2-40B4-BE49-F238E27FC236}">
                  <a16:creationId xmlns:a16="http://schemas.microsoft.com/office/drawing/2014/main" id="{BB52356D-2C34-4D99-B711-DC7373C698A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5" name="Group 54">
            <a:extLst>
              <a:ext uri="{FF2B5EF4-FFF2-40B4-BE49-F238E27FC236}">
                <a16:creationId xmlns:a16="http://schemas.microsoft.com/office/drawing/2014/main" id="{AF28CAD3-D0A6-49FE-94C9-74B96AA964C7}"/>
              </a:ext>
            </a:extLst>
          </p:cNvPr>
          <p:cNvGrpSpPr/>
          <p:nvPr userDrawn="1"/>
        </p:nvGrpSpPr>
        <p:grpSpPr>
          <a:xfrm>
            <a:off x="9899978" y="2225458"/>
            <a:ext cx="1351088" cy="1351089"/>
            <a:chOff x="5680075" y="368300"/>
            <a:chExt cx="6121400" cy="6121400"/>
          </a:xfrm>
        </p:grpSpPr>
        <p:sp>
          <p:nvSpPr>
            <p:cNvPr id="56" name="Oval 55">
              <a:extLst>
                <a:ext uri="{FF2B5EF4-FFF2-40B4-BE49-F238E27FC236}">
                  <a16:creationId xmlns:a16="http://schemas.microsoft.com/office/drawing/2014/main" id="{4B2B7FA2-7673-4E00-BBC2-2E799E1D71C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1B1892FD-F153-4988-8E7D-1F25AE09E83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52002815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Blue - layout 12">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2BB4B4E1-4EC2-4252-B48C-52D36093DB45}"/>
              </a:ext>
            </a:extLst>
          </p:cNvPr>
          <p:cNvSpPr/>
          <p:nvPr userDrawn="1"/>
        </p:nvSpPr>
        <p:spPr>
          <a:xfrm>
            <a:off x="2605198"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Freeform: Shape 3">
            <a:extLst>
              <a:ext uri="{FF2B5EF4-FFF2-40B4-BE49-F238E27FC236}">
                <a16:creationId xmlns:a16="http://schemas.microsoft.com/office/drawing/2014/main" id="{9FDA78CC-3F52-48D3-8E63-AF5F6C5AA1A8}"/>
              </a:ext>
            </a:extLst>
          </p:cNvPr>
          <p:cNvSpPr/>
          <p:nvPr/>
        </p:nvSpPr>
        <p:spPr>
          <a:xfrm>
            <a:off x="2595035"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3419F3DE-2901-4EAD-BF69-BCB8D163A9FD}"/>
              </a:ext>
            </a:extLst>
          </p:cNvPr>
          <p:cNvSpPr/>
          <p:nvPr/>
        </p:nvSpPr>
        <p:spPr>
          <a:xfrm>
            <a:off x="2762826"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BD30DCDE-9167-4300-9A35-8048A0444851}"/>
              </a:ext>
            </a:extLst>
          </p:cNvPr>
          <p:cNvSpPr/>
          <p:nvPr/>
        </p:nvSpPr>
        <p:spPr>
          <a:xfrm>
            <a:off x="2678190"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18602" y="2901002"/>
            <a:ext cx="376434"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a:cxnSpLocks/>
          </p:cNvCxnSpPr>
          <p:nvPr userDrawn="1"/>
        </p:nvCxnSpPr>
        <p:spPr>
          <a:xfrm>
            <a:off x="2957638" y="2901002"/>
            <a:ext cx="359954"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682509" y="3812352"/>
            <a:ext cx="1952575" cy="439738"/>
          </a:xfrm>
        </p:spPr>
        <p:txBody>
          <a:bodyPr/>
          <a:lstStyle>
            <a:lvl1pPr algn="ctr">
              <a:defRPr b="1"/>
            </a:lvl1pPr>
          </a:lstStyle>
          <a:p>
            <a:pPr lvl="0"/>
            <a:r>
              <a:rPr lang="en-US"/>
              <a:t>Click to edit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682509"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2901111" y="3812352"/>
            <a:ext cx="1952575" cy="439738"/>
          </a:xfrm>
        </p:spPr>
        <p:txBody>
          <a:bodyPr/>
          <a:lstStyle>
            <a:lvl1pPr algn="ctr">
              <a:defRPr b="1"/>
            </a:lvl1pPr>
          </a:lstStyle>
          <a:p>
            <a:pPr lvl="0"/>
            <a:r>
              <a:rPr lang="en-US"/>
              <a:t>Click to edit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2901111"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5119712" y="3812352"/>
            <a:ext cx="1952575" cy="439738"/>
          </a:xfrm>
        </p:spPr>
        <p:txBody>
          <a:bodyPr/>
          <a:lstStyle>
            <a:lvl1pPr algn="ctr">
              <a:defRPr b="1"/>
            </a:lvl1pPr>
          </a:lstStyle>
          <a:p>
            <a:pPr lvl="0"/>
            <a:r>
              <a:rPr lang="en-US"/>
              <a:t>Click to edit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5119712"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4838954"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1746C148-A02B-4DDA-9178-B2916A4F4EB3}"/>
              </a:ext>
            </a:extLst>
          </p:cNvPr>
          <p:cNvSpPr/>
          <p:nvPr/>
        </p:nvSpPr>
        <p:spPr>
          <a:xfrm>
            <a:off x="4828791"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7A1B9EAC-9359-422F-AD76-8C9F16C909A3}"/>
              </a:ext>
            </a:extLst>
          </p:cNvPr>
          <p:cNvSpPr/>
          <p:nvPr/>
        </p:nvSpPr>
        <p:spPr>
          <a:xfrm>
            <a:off x="4996582"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F8B7C66-B79A-4CBE-98E4-46F67C051E30}"/>
              </a:ext>
            </a:extLst>
          </p:cNvPr>
          <p:cNvSpPr/>
          <p:nvPr/>
        </p:nvSpPr>
        <p:spPr>
          <a:xfrm>
            <a:off x="4911946"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5" name="Straight Connector 24">
            <a:extLst>
              <a:ext uri="{FF2B5EF4-FFF2-40B4-BE49-F238E27FC236}">
                <a16:creationId xmlns:a16="http://schemas.microsoft.com/office/drawing/2014/main" id="{2CD0B527-FE23-4D40-B71B-D737151B0AA8}"/>
              </a:ext>
            </a:extLst>
          </p:cNvPr>
          <p:cNvCxnSpPr>
            <a:cxnSpLocks/>
          </p:cNvCxnSpPr>
          <p:nvPr userDrawn="1"/>
        </p:nvCxnSpPr>
        <p:spPr>
          <a:xfrm>
            <a:off x="4437204" y="2901003"/>
            <a:ext cx="391588" cy="456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a:cxnSpLocks/>
          </p:cNvCxnSpPr>
          <p:nvPr userDrawn="1"/>
        </p:nvCxnSpPr>
        <p:spPr>
          <a:xfrm>
            <a:off x="5191395" y="2901002"/>
            <a:ext cx="344799"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7022711"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80488951-D7C6-49DD-B37C-D282E829FCC3}"/>
              </a:ext>
            </a:extLst>
          </p:cNvPr>
          <p:cNvSpPr/>
          <p:nvPr/>
        </p:nvSpPr>
        <p:spPr>
          <a:xfrm>
            <a:off x="70125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0F62B59-7D50-4324-ACAF-781C4670D682}"/>
              </a:ext>
            </a:extLst>
          </p:cNvPr>
          <p:cNvSpPr/>
          <p:nvPr/>
        </p:nvSpPr>
        <p:spPr>
          <a:xfrm>
            <a:off x="71803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9F4829B1-EDE8-41B7-A8C4-5AD2E4B98EE3}"/>
              </a:ext>
            </a:extLst>
          </p:cNvPr>
          <p:cNvSpPr/>
          <p:nvPr/>
        </p:nvSpPr>
        <p:spPr>
          <a:xfrm>
            <a:off x="70957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a:cxnSpLocks/>
          </p:cNvCxnSpPr>
          <p:nvPr userDrawn="1"/>
        </p:nvCxnSpPr>
        <p:spPr>
          <a:xfrm flipV="1">
            <a:off x="6655806" y="2901002"/>
            <a:ext cx="356743"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a:cxnSpLocks/>
          </p:cNvCxnSpPr>
          <p:nvPr userDrawn="1"/>
        </p:nvCxnSpPr>
        <p:spPr>
          <a:xfrm>
            <a:off x="7375151" y="2901002"/>
            <a:ext cx="379645"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7338314" y="3812352"/>
            <a:ext cx="1952575" cy="439738"/>
          </a:xfrm>
        </p:spPr>
        <p:txBody>
          <a:bodyPr/>
          <a:lstStyle>
            <a:lvl1pPr algn="ctr">
              <a:defRPr b="1"/>
            </a:lvl1pPr>
          </a:lstStyle>
          <a:p>
            <a:pPr lvl="0"/>
            <a:r>
              <a:rPr lang="en-US"/>
              <a:t>Click to edit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7338314"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42" name="Text Placeholder 28">
            <a:extLst>
              <a:ext uri="{FF2B5EF4-FFF2-40B4-BE49-F238E27FC236}">
                <a16:creationId xmlns:a16="http://schemas.microsoft.com/office/drawing/2014/main" id="{5C0FD4A3-7F90-481D-AE92-DEF9A420025F}"/>
              </a:ext>
            </a:extLst>
          </p:cNvPr>
          <p:cNvSpPr>
            <a:spLocks noGrp="1"/>
          </p:cNvSpPr>
          <p:nvPr userDrawn="1">
            <p:ph type="body" sz="quarter" idx="19"/>
          </p:nvPr>
        </p:nvSpPr>
        <p:spPr>
          <a:xfrm>
            <a:off x="9556917" y="3812352"/>
            <a:ext cx="1952575" cy="439738"/>
          </a:xfrm>
        </p:spPr>
        <p:txBody>
          <a:bodyPr/>
          <a:lstStyle>
            <a:lvl1pPr algn="ctr">
              <a:defRPr b="1"/>
            </a:lvl1pPr>
          </a:lstStyle>
          <a:p>
            <a:pPr lvl="0"/>
            <a:r>
              <a:rPr lang="en-US"/>
              <a:t>Click to edit</a:t>
            </a:r>
            <a:endParaRPr lang="ru-RU"/>
          </a:p>
        </p:txBody>
      </p:sp>
      <p:sp>
        <p:nvSpPr>
          <p:cNvPr id="53" name="Text Placeholder 30">
            <a:extLst>
              <a:ext uri="{FF2B5EF4-FFF2-40B4-BE49-F238E27FC236}">
                <a16:creationId xmlns:a16="http://schemas.microsoft.com/office/drawing/2014/main" id="{4029C044-C143-4004-A99D-F8F820745BE3}"/>
              </a:ext>
            </a:extLst>
          </p:cNvPr>
          <p:cNvSpPr>
            <a:spLocks noGrp="1"/>
          </p:cNvSpPr>
          <p:nvPr userDrawn="1">
            <p:ph type="body" sz="quarter" idx="20"/>
          </p:nvPr>
        </p:nvSpPr>
        <p:spPr>
          <a:xfrm>
            <a:off x="9556917"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63" name="Oval 62">
            <a:extLst>
              <a:ext uri="{FF2B5EF4-FFF2-40B4-BE49-F238E27FC236}">
                <a16:creationId xmlns:a16="http://schemas.microsoft.com/office/drawing/2014/main" id="{A08B357F-6BAD-4974-8DC8-60221EE21BFD}"/>
              </a:ext>
            </a:extLst>
          </p:cNvPr>
          <p:cNvSpPr/>
          <p:nvPr userDrawn="1"/>
        </p:nvSpPr>
        <p:spPr>
          <a:xfrm>
            <a:off x="9247845"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Freeform: Shape 21">
            <a:extLst>
              <a:ext uri="{FF2B5EF4-FFF2-40B4-BE49-F238E27FC236}">
                <a16:creationId xmlns:a16="http://schemas.microsoft.com/office/drawing/2014/main" id="{13EE53EB-BBD5-4EA5-B64D-69FFF68A57A4}"/>
              </a:ext>
            </a:extLst>
          </p:cNvPr>
          <p:cNvSpPr/>
          <p:nvPr/>
        </p:nvSpPr>
        <p:spPr>
          <a:xfrm>
            <a:off x="9237682"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2124C7C-70EE-41EE-A897-B9D2A172AD06}"/>
              </a:ext>
            </a:extLst>
          </p:cNvPr>
          <p:cNvSpPr/>
          <p:nvPr/>
        </p:nvSpPr>
        <p:spPr>
          <a:xfrm>
            <a:off x="9405473"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1FD365CD-EB67-461D-B421-63A8A5A80A24}"/>
              </a:ext>
            </a:extLst>
          </p:cNvPr>
          <p:cNvSpPr/>
          <p:nvPr/>
        </p:nvSpPr>
        <p:spPr>
          <a:xfrm>
            <a:off x="9320837"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65" name="Straight Connector 64">
            <a:extLst>
              <a:ext uri="{FF2B5EF4-FFF2-40B4-BE49-F238E27FC236}">
                <a16:creationId xmlns:a16="http://schemas.microsoft.com/office/drawing/2014/main" id="{B7F05EEF-747D-4B94-9DF2-044A7C3918BB}"/>
              </a:ext>
            </a:extLst>
          </p:cNvPr>
          <p:cNvCxnSpPr>
            <a:cxnSpLocks/>
          </p:cNvCxnSpPr>
          <p:nvPr userDrawn="1"/>
        </p:nvCxnSpPr>
        <p:spPr>
          <a:xfrm flipV="1">
            <a:off x="8880940" y="2901002"/>
            <a:ext cx="356743"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D4D1558C-425C-4367-B26F-C0B7442229F4}"/>
              </a:ext>
            </a:extLst>
          </p:cNvPr>
          <p:cNvCxnSpPr>
            <a:cxnSpLocks/>
          </p:cNvCxnSpPr>
          <p:nvPr userDrawn="1"/>
        </p:nvCxnSpPr>
        <p:spPr>
          <a:xfrm>
            <a:off x="9600285" y="2901002"/>
            <a:ext cx="379645" cy="1"/>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38" name="Group 37">
            <a:extLst>
              <a:ext uri="{FF2B5EF4-FFF2-40B4-BE49-F238E27FC236}">
                <a16:creationId xmlns:a16="http://schemas.microsoft.com/office/drawing/2014/main" id="{E0AEF834-0D33-4492-8D0D-061CA8D30E54}"/>
              </a:ext>
            </a:extLst>
          </p:cNvPr>
          <p:cNvGrpSpPr/>
          <p:nvPr userDrawn="1"/>
        </p:nvGrpSpPr>
        <p:grpSpPr>
          <a:xfrm>
            <a:off x="1098990" y="2341196"/>
            <a:ext cx="1119612" cy="1119614"/>
            <a:chOff x="5680075" y="368300"/>
            <a:chExt cx="6121400" cy="6121400"/>
          </a:xfrm>
        </p:grpSpPr>
        <p:sp>
          <p:nvSpPr>
            <p:cNvPr id="39" name="Oval 38">
              <a:extLst>
                <a:ext uri="{FF2B5EF4-FFF2-40B4-BE49-F238E27FC236}">
                  <a16:creationId xmlns:a16="http://schemas.microsoft.com/office/drawing/2014/main" id="{020E6EF6-9EA4-41E6-8D3C-163CF0B746E0}"/>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Oval 39">
              <a:extLst>
                <a:ext uri="{FF2B5EF4-FFF2-40B4-BE49-F238E27FC236}">
                  <a16:creationId xmlns:a16="http://schemas.microsoft.com/office/drawing/2014/main" id="{5D0F5ABB-4C44-40C1-B51D-8E3BF76BF33B}"/>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1" name="Group 40">
            <a:extLst>
              <a:ext uri="{FF2B5EF4-FFF2-40B4-BE49-F238E27FC236}">
                <a16:creationId xmlns:a16="http://schemas.microsoft.com/office/drawing/2014/main" id="{E843F372-C646-4BD5-A592-052C10A62075}"/>
              </a:ext>
            </a:extLst>
          </p:cNvPr>
          <p:cNvGrpSpPr/>
          <p:nvPr userDrawn="1"/>
        </p:nvGrpSpPr>
        <p:grpSpPr>
          <a:xfrm>
            <a:off x="3317592" y="2341196"/>
            <a:ext cx="1119612" cy="1119614"/>
            <a:chOff x="5680075" y="368300"/>
            <a:chExt cx="6121400" cy="6121400"/>
          </a:xfrm>
        </p:grpSpPr>
        <p:sp>
          <p:nvSpPr>
            <p:cNvPr id="43" name="Oval 42">
              <a:extLst>
                <a:ext uri="{FF2B5EF4-FFF2-40B4-BE49-F238E27FC236}">
                  <a16:creationId xmlns:a16="http://schemas.microsoft.com/office/drawing/2014/main" id="{B16117CB-B1A7-4C8A-8B17-376EE89D7E75}"/>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Oval 43">
              <a:extLst>
                <a:ext uri="{FF2B5EF4-FFF2-40B4-BE49-F238E27FC236}">
                  <a16:creationId xmlns:a16="http://schemas.microsoft.com/office/drawing/2014/main" id="{299309D2-8ACA-4B66-AC25-3B20CB02AEB5}"/>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5" name="Group 44">
            <a:extLst>
              <a:ext uri="{FF2B5EF4-FFF2-40B4-BE49-F238E27FC236}">
                <a16:creationId xmlns:a16="http://schemas.microsoft.com/office/drawing/2014/main" id="{8E09CCC4-3F06-4157-BC24-997D5F271157}"/>
              </a:ext>
            </a:extLst>
          </p:cNvPr>
          <p:cNvGrpSpPr/>
          <p:nvPr userDrawn="1"/>
        </p:nvGrpSpPr>
        <p:grpSpPr>
          <a:xfrm>
            <a:off x="5536194" y="2341196"/>
            <a:ext cx="1119612" cy="1119614"/>
            <a:chOff x="5680075" y="368300"/>
            <a:chExt cx="6121400" cy="6121400"/>
          </a:xfrm>
        </p:grpSpPr>
        <p:sp>
          <p:nvSpPr>
            <p:cNvPr id="46" name="Oval 45">
              <a:extLst>
                <a:ext uri="{FF2B5EF4-FFF2-40B4-BE49-F238E27FC236}">
                  <a16:creationId xmlns:a16="http://schemas.microsoft.com/office/drawing/2014/main" id="{20273B64-386C-43C3-A48D-FF7B6F41ED71}"/>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Oval 47">
              <a:extLst>
                <a:ext uri="{FF2B5EF4-FFF2-40B4-BE49-F238E27FC236}">
                  <a16:creationId xmlns:a16="http://schemas.microsoft.com/office/drawing/2014/main" id="{B37F217C-B67E-4518-A894-04E5B6E86C21}"/>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5" name="Group 54">
            <a:extLst>
              <a:ext uri="{FF2B5EF4-FFF2-40B4-BE49-F238E27FC236}">
                <a16:creationId xmlns:a16="http://schemas.microsoft.com/office/drawing/2014/main" id="{35EBC156-FBC8-4223-B660-2012B85AEB4E}"/>
              </a:ext>
            </a:extLst>
          </p:cNvPr>
          <p:cNvGrpSpPr/>
          <p:nvPr userDrawn="1"/>
        </p:nvGrpSpPr>
        <p:grpSpPr>
          <a:xfrm>
            <a:off x="7754796" y="2309388"/>
            <a:ext cx="1119612" cy="1119614"/>
            <a:chOff x="5680075" y="368300"/>
            <a:chExt cx="6121400" cy="6121400"/>
          </a:xfrm>
        </p:grpSpPr>
        <p:sp>
          <p:nvSpPr>
            <p:cNvPr id="56" name="Oval 55">
              <a:extLst>
                <a:ext uri="{FF2B5EF4-FFF2-40B4-BE49-F238E27FC236}">
                  <a16:creationId xmlns:a16="http://schemas.microsoft.com/office/drawing/2014/main" id="{E77FD34E-85C1-44A7-866A-ADF6B7057DF3}"/>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1FE697C0-750C-429E-B65D-F60BF6F3B62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8" name="Group 57">
            <a:extLst>
              <a:ext uri="{FF2B5EF4-FFF2-40B4-BE49-F238E27FC236}">
                <a16:creationId xmlns:a16="http://schemas.microsoft.com/office/drawing/2014/main" id="{2A9C1BB9-2749-40F1-8D43-084CDA22817D}"/>
              </a:ext>
            </a:extLst>
          </p:cNvPr>
          <p:cNvGrpSpPr/>
          <p:nvPr userDrawn="1"/>
        </p:nvGrpSpPr>
        <p:grpSpPr>
          <a:xfrm>
            <a:off x="9973398" y="2309387"/>
            <a:ext cx="1119612" cy="1119614"/>
            <a:chOff x="5680075" y="368300"/>
            <a:chExt cx="6121400" cy="6121400"/>
          </a:xfrm>
        </p:grpSpPr>
        <p:sp>
          <p:nvSpPr>
            <p:cNvPr id="59" name="Oval 58">
              <a:extLst>
                <a:ext uri="{FF2B5EF4-FFF2-40B4-BE49-F238E27FC236}">
                  <a16:creationId xmlns:a16="http://schemas.microsoft.com/office/drawing/2014/main" id="{21802805-1880-4780-AC6F-3478271183C4}"/>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0" name="Oval 59">
              <a:extLst>
                <a:ext uri="{FF2B5EF4-FFF2-40B4-BE49-F238E27FC236}">
                  <a16:creationId xmlns:a16="http://schemas.microsoft.com/office/drawing/2014/main" id="{1A6DD1C7-11E7-4607-87C7-4A2921342C41}"/>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70184361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Blue - layout 13">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1056786" y="3812353"/>
            <a:ext cx="1952575" cy="439738"/>
          </a:xfrm>
        </p:spPr>
        <p:txBody>
          <a:bodyPr/>
          <a:lstStyle>
            <a:lvl1pPr algn="ctr">
              <a:defRPr b="1"/>
            </a:lvl1pPr>
          </a:lstStyle>
          <a:p>
            <a:pPr lvl="0"/>
            <a:r>
              <a:rPr lang="en-US"/>
              <a:t>Click to edit Master text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1056786"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765404" y="3812353"/>
            <a:ext cx="1952575" cy="439738"/>
          </a:xfrm>
        </p:spPr>
        <p:txBody>
          <a:bodyPr/>
          <a:lstStyle>
            <a:lvl1pPr algn="ctr">
              <a:defRPr b="1"/>
            </a:lvl1pPr>
          </a:lstStyle>
          <a:p>
            <a:pPr lvl="0"/>
            <a:r>
              <a:rPr lang="en-US"/>
              <a:t>Click to edit Master text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765404"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474023" y="3812353"/>
            <a:ext cx="1952575" cy="439738"/>
          </a:xfrm>
        </p:spPr>
        <p:txBody>
          <a:bodyPr/>
          <a:lstStyle>
            <a:lvl1pPr algn="ctr">
              <a:defRPr b="1"/>
            </a:lvl1pPr>
          </a:lstStyle>
          <a:p>
            <a:pPr lvl="0"/>
            <a:r>
              <a:rPr lang="en-US"/>
              <a:t>Click to edit Master text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474023"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182640" y="3812353"/>
            <a:ext cx="1952575" cy="439738"/>
          </a:xfrm>
        </p:spPr>
        <p:txBody>
          <a:bodyPr/>
          <a:lstStyle>
            <a:lvl1pPr algn="ctr">
              <a:defRPr b="1"/>
            </a:lvl1pPr>
          </a:lstStyle>
          <a:p>
            <a:pPr lvl="0"/>
            <a:r>
              <a:rPr lang="en-US"/>
              <a:t>Click to edit Master text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182640"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grpSp>
        <p:nvGrpSpPr>
          <p:cNvPr id="12" name="Group 11">
            <a:extLst>
              <a:ext uri="{FF2B5EF4-FFF2-40B4-BE49-F238E27FC236}">
                <a16:creationId xmlns:a16="http://schemas.microsoft.com/office/drawing/2014/main" id="{849650E0-6629-4F49-8DB2-17FFD4701912}"/>
              </a:ext>
            </a:extLst>
          </p:cNvPr>
          <p:cNvGrpSpPr/>
          <p:nvPr userDrawn="1"/>
        </p:nvGrpSpPr>
        <p:grpSpPr>
          <a:xfrm>
            <a:off x="1357530" y="2225458"/>
            <a:ext cx="1351088" cy="1351089"/>
            <a:chOff x="5680075" y="368300"/>
            <a:chExt cx="6121400" cy="6121400"/>
          </a:xfrm>
        </p:grpSpPr>
        <p:sp>
          <p:nvSpPr>
            <p:cNvPr id="13" name="Oval 12">
              <a:extLst>
                <a:ext uri="{FF2B5EF4-FFF2-40B4-BE49-F238E27FC236}">
                  <a16:creationId xmlns:a16="http://schemas.microsoft.com/office/drawing/2014/main" id="{CA45B24B-98FD-417C-B833-E95DAA8C7DC7}"/>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Oval 13">
              <a:extLst>
                <a:ext uri="{FF2B5EF4-FFF2-40B4-BE49-F238E27FC236}">
                  <a16:creationId xmlns:a16="http://schemas.microsoft.com/office/drawing/2014/main" id="{CA94728C-A142-4698-A09A-AA32F87B5D09}"/>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5" name="Group 14">
            <a:extLst>
              <a:ext uri="{FF2B5EF4-FFF2-40B4-BE49-F238E27FC236}">
                <a16:creationId xmlns:a16="http://schemas.microsoft.com/office/drawing/2014/main" id="{12DCDB2C-8824-4A99-9E1E-05F05C130ADE}"/>
              </a:ext>
            </a:extLst>
          </p:cNvPr>
          <p:cNvGrpSpPr/>
          <p:nvPr userDrawn="1"/>
        </p:nvGrpSpPr>
        <p:grpSpPr>
          <a:xfrm>
            <a:off x="4066148" y="2225458"/>
            <a:ext cx="1351088" cy="1351089"/>
            <a:chOff x="5680075" y="368300"/>
            <a:chExt cx="6121400" cy="6121400"/>
          </a:xfrm>
        </p:grpSpPr>
        <p:sp>
          <p:nvSpPr>
            <p:cNvPr id="16" name="Oval 15">
              <a:extLst>
                <a:ext uri="{FF2B5EF4-FFF2-40B4-BE49-F238E27FC236}">
                  <a16:creationId xmlns:a16="http://schemas.microsoft.com/office/drawing/2014/main" id="{D938B287-41D8-4B67-90BF-F293DD862E49}"/>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Oval 16">
              <a:extLst>
                <a:ext uri="{FF2B5EF4-FFF2-40B4-BE49-F238E27FC236}">
                  <a16:creationId xmlns:a16="http://schemas.microsoft.com/office/drawing/2014/main" id="{9E771D26-0160-4E22-AAD6-6A080150CC2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Group 17">
            <a:extLst>
              <a:ext uri="{FF2B5EF4-FFF2-40B4-BE49-F238E27FC236}">
                <a16:creationId xmlns:a16="http://schemas.microsoft.com/office/drawing/2014/main" id="{9B879ECB-5F9F-43E4-B39B-F8AC2846DFA0}"/>
              </a:ext>
            </a:extLst>
          </p:cNvPr>
          <p:cNvGrpSpPr/>
          <p:nvPr userDrawn="1"/>
        </p:nvGrpSpPr>
        <p:grpSpPr>
          <a:xfrm>
            <a:off x="6774766" y="2225458"/>
            <a:ext cx="1351088" cy="1351089"/>
            <a:chOff x="5680075" y="368300"/>
            <a:chExt cx="6121400" cy="6121400"/>
          </a:xfrm>
        </p:grpSpPr>
        <p:sp>
          <p:nvSpPr>
            <p:cNvPr id="19" name="Oval 18">
              <a:extLst>
                <a:ext uri="{FF2B5EF4-FFF2-40B4-BE49-F238E27FC236}">
                  <a16:creationId xmlns:a16="http://schemas.microsoft.com/office/drawing/2014/main" id="{442EA22D-9877-4A9C-962B-5FF84745721E}"/>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Oval 19">
              <a:extLst>
                <a:ext uri="{FF2B5EF4-FFF2-40B4-BE49-F238E27FC236}">
                  <a16:creationId xmlns:a16="http://schemas.microsoft.com/office/drawing/2014/main" id="{B0BC83BE-4202-4D46-8E39-6688B8FAC067}"/>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1" name="Group 20">
            <a:extLst>
              <a:ext uri="{FF2B5EF4-FFF2-40B4-BE49-F238E27FC236}">
                <a16:creationId xmlns:a16="http://schemas.microsoft.com/office/drawing/2014/main" id="{0B029C54-271F-42C2-8113-4C0A9200A11E}"/>
              </a:ext>
            </a:extLst>
          </p:cNvPr>
          <p:cNvGrpSpPr/>
          <p:nvPr userDrawn="1"/>
        </p:nvGrpSpPr>
        <p:grpSpPr>
          <a:xfrm>
            <a:off x="9483384" y="2193650"/>
            <a:ext cx="1351088" cy="1351089"/>
            <a:chOff x="5680075" y="368300"/>
            <a:chExt cx="6121400" cy="6121400"/>
          </a:xfrm>
        </p:grpSpPr>
        <p:sp>
          <p:nvSpPr>
            <p:cNvPr id="22" name="Oval 21">
              <a:extLst>
                <a:ext uri="{FF2B5EF4-FFF2-40B4-BE49-F238E27FC236}">
                  <a16:creationId xmlns:a16="http://schemas.microsoft.com/office/drawing/2014/main" id="{2E67694D-0AF0-4EFB-95C1-C8DAA74673C7}"/>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Oval 22">
              <a:extLst>
                <a:ext uri="{FF2B5EF4-FFF2-40B4-BE49-F238E27FC236}">
                  <a16:creationId xmlns:a16="http://schemas.microsoft.com/office/drawing/2014/main" id="{89E443B6-C326-4900-B1A2-478AEDFA35F4}"/>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35590111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Blue - layout 1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7617405" y="2645002"/>
            <a:ext cx="393897" cy="393897"/>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Shape 8">
            <a:extLst>
              <a:ext uri="{FF2B5EF4-FFF2-40B4-BE49-F238E27FC236}">
                <a16:creationId xmlns:a16="http://schemas.microsoft.com/office/drawing/2014/main" id="{70B41920-C2DE-4A53-B656-BB5C6172B403}"/>
              </a:ext>
            </a:extLst>
          </p:cNvPr>
          <p:cNvSpPr/>
          <p:nvPr/>
        </p:nvSpPr>
        <p:spPr>
          <a:xfrm>
            <a:off x="760571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5757D5B-6463-4569-A89F-7AE4F44E7831}"/>
              </a:ext>
            </a:extLst>
          </p:cNvPr>
          <p:cNvSpPr/>
          <p:nvPr/>
        </p:nvSpPr>
        <p:spPr>
          <a:xfrm>
            <a:off x="779880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2562574-EAB0-4AEE-86AF-FB49E118B06C}"/>
              </a:ext>
            </a:extLst>
          </p:cNvPr>
          <p:cNvSpPr/>
          <p:nvPr/>
        </p:nvSpPr>
        <p:spPr>
          <a:xfrm>
            <a:off x="770140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sp>
        <p:nvSpPr>
          <p:cNvPr id="20" name="Oval 19">
            <a:extLst>
              <a:ext uri="{FF2B5EF4-FFF2-40B4-BE49-F238E27FC236}">
                <a16:creationId xmlns:a16="http://schemas.microsoft.com/office/drawing/2014/main" id="{2BB4B4E1-4EC2-4252-B48C-52D36093DB45}"/>
              </a:ext>
            </a:extLst>
          </p:cNvPr>
          <p:cNvSpPr/>
          <p:nvPr userDrawn="1"/>
        </p:nvSpPr>
        <p:spPr>
          <a:xfrm>
            <a:off x="4180695" y="2645002"/>
            <a:ext cx="393897" cy="393897"/>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Freeform: Shape 4">
            <a:extLst>
              <a:ext uri="{FF2B5EF4-FFF2-40B4-BE49-F238E27FC236}">
                <a16:creationId xmlns:a16="http://schemas.microsoft.com/office/drawing/2014/main" id="{2CF5D45B-3754-453D-9595-4E87FAC39A2E}"/>
              </a:ext>
            </a:extLst>
          </p:cNvPr>
          <p:cNvSpPr/>
          <p:nvPr/>
        </p:nvSpPr>
        <p:spPr>
          <a:xfrm>
            <a:off x="4169000" y="2633307"/>
            <a:ext cx="416884" cy="416883"/>
          </a:xfrm>
          <a:custGeom>
            <a:avLst/>
            <a:gdLst>
              <a:gd name="connsiteX0" fmla="*/ 206191 w 416884"/>
              <a:gd name="connsiteY0" fmla="*/ 416322 h 416883"/>
              <a:gd name="connsiteX1" fmla="*/ -2051 w 416884"/>
              <a:gd name="connsiteY1" fmla="*/ 207679 h 416883"/>
              <a:gd name="connsiteX2" fmla="*/ 206592 w 416884"/>
              <a:gd name="connsiteY2" fmla="*/ -562 h 416883"/>
              <a:gd name="connsiteX3" fmla="*/ 414833 w 416884"/>
              <a:gd name="connsiteY3" fmla="*/ 208080 h 416883"/>
              <a:gd name="connsiteX4" fmla="*/ 206191 w 416884"/>
              <a:gd name="connsiteY4" fmla="*/ 416322 h 416883"/>
              <a:gd name="connsiteX5" fmla="*/ 206562 w 416884"/>
              <a:gd name="connsiteY5" fmla="*/ 34937 h 416883"/>
              <a:gd name="connsiteX6" fmla="*/ 33449 w 416884"/>
              <a:gd name="connsiteY6" fmla="*/ 207709 h 416883"/>
              <a:gd name="connsiteX7" fmla="*/ 206221 w 416884"/>
              <a:gd name="connsiteY7" fmla="*/ 380822 h 416883"/>
              <a:gd name="connsiteX8" fmla="*/ 379334 w 416884"/>
              <a:gd name="connsiteY8" fmla="*/ 208050 h 416883"/>
              <a:gd name="connsiteX9" fmla="*/ 206562 w 416884"/>
              <a:gd name="connsiteY9" fmla="*/ 34937 h 416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6884" h="416883">
                <a:moveTo>
                  <a:pt x="206191" y="416322"/>
                </a:moveTo>
                <a:cubicBezTo>
                  <a:pt x="91257" y="416201"/>
                  <a:pt x="-2161" y="322613"/>
                  <a:pt x="-2051" y="207679"/>
                </a:cubicBezTo>
                <a:cubicBezTo>
                  <a:pt x="-1940" y="92745"/>
                  <a:pt x="91658" y="-672"/>
                  <a:pt x="206592" y="-562"/>
                </a:cubicBezTo>
                <a:cubicBezTo>
                  <a:pt x="321526" y="-452"/>
                  <a:pt x="414944" y="93146"/>
                  <a:pt x="414833" y="208080"/>
                </a:cubicBezTo>
                <a:cubicBezTo>
                  <a:pt x="414723" y="323014"/>
                  <a:pt x="321125" y="416462"/>
                  <a:pt x="206191" y="416322"/>
                </a:cubicBezTo>
                <a:close/>
                <a:moveTo>
                  <a:pt x="206562" y="34937"/>
                </a:moveTo>
                <a:cubicBezTo>
                  <a:pt x="111198" y="34837"/>
                  <a:pt x="33539" y="112346"/>
                  <a:pt x="33449" y="207709"/>
                </a:cubicBezTo>
                <a:cubicBezTo>
                  <a:pt x="33359" y="303073"/>
                  <a:pt x="110857" y="380732"/>
                  <a:pt x="206221" y="380822"/>
                </a:cubicBezTo>
                <a:cubicBezTo>
                  <a:pt x="301585" y="380913"/>
                  <a:pt x="379244" y="303414"/>
                  <a:pt x="379334" y="208050"/>
                </a:cubicBezTo>
                <a:cubicBezTo>
                  <a:pt x="379424" y="112687"/>
                  <a:pt x="301926" y="35027"/>
                  <a:pt x="206562" y="34937"/>
                </a:cubicBezTo>
                <a:close/>
              </a:path>
            </a:pathLst>
          </a:custGeom>
          <a:solidFill>
            <a:schemeClr val="bg1"/>
          </a:solidFill>
          <a:ln w="98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C1AF2B98-6837-4751-9AB5-4238F8B510F8}"/>
              </a:ext>
            </a:extLst>
          </p:cNvPr>
          <p:cNvSpPr/>
          <p:nvPr/>
        </p:nvSpPr>
        <p:spPr>
          <a:xfrm>
            <a:off x="4362095" y="2743948"/>
            <a:ext cx="127332" cy="203506"/>
          </a:xfrm>
          <a:custGeom>
            <a:avLst/>
            <a:gdLst>
              <a:gd name="connsiteX0" fmla="*/ 25478 w 127332"/>
              <a:gd name="connsiteY0" fmla="*/ 203507 h 203506"/>
              <a:gd name="connsiteX1" fmla="*/ 0 w 127332"/>
              <a:gd name="connsiteY1" fmla="*/ 177978 h 203506"/>
              <a:gd name="connsiteX2" fmla="*/ 76335 w 127332"/>
              <a:gd name="connsiteY2" fmla="*/ 101803 h 203506"/>
              <a:gd name="connsiteX3" fmla="*/ 150 w 127332"/>
              <a:gd name="connsiteY3" fmla="*/ 25478 h 203506"/>
              <a:gd name="connsiteX4" fmla="*/ 25679 w 127332"/>
              <a:gd name="connsiteY4" fmla="*/ 0 h 203506"/>
              <a:gd name="connsiteX5" fmla="*/ 127332 w 127332"/>
              <a:gd name="connsiteY5" fmla="*/ 101854 h 203506"/>
              <a:gd name="connsiteX6" fmla="*/ 25478 w 127332"/>
              <a:gd name="connsiteY6" fmla="*/ 203507 h 20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32" h="203506">
                <a:moveTo>
                  <a:pt x="25478" y="203507"/>
                </a:moveTo>
                <a:lnTo>
                  <a:pt x="0" y="177978"/>
                </a:lnTo>
                <a:lnTo>
                  <a:pt x="76335" y="101803"/>
                </a:lnTo>
                <a:lnTo>
                  <a:pt x="150" y="25478"/>
                </a:lnTo>
                <a:lnTo>
                  <a:pt x="25679" y="0"/>
                </a:lnTo>
                <a:lnTo>
                  <a:pt x="127332" y="101854"/>
                </a:lnTo>
                <a:lnTo>
                  <a:pt x="25478" y="203507"/>
                </a:lnTo>
                <a:close/>
              </a:path>
            </a:pathLst>
          </a:custGeom>
          <a:solidFill>
            <a:schemeClr val="bg1"/>
          </a:solidFill>
          <a:ln w="98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21A0C7FA-CA5C-461B-9C46-D0ADD88835F4}"/>
              </a:ext>
            </a:extLst>
          </p:cNvPr>
          <p:cNvSpPr/>
          <p:nvPr/>
        </p:nvSpPr>
        <p:spPr>
          <a:xfrm>
            <a:off x="4264695" y="2827646"/>
            <a:ext cx="199233" cy="36071"/>
          </a:xfrm>
          <a:custGeom>
            <a:avLst/>
            <a:gdLst>
              <a:gd name="connsiteX0" fmla="*/ 0 w 199233"/>
              <a:gd name="connsiteY0" fmla="*/ 0 h 36071"/>
              <a:gd name="connsiteX1" fmla="*/ 199234 w 199233"/>
              <a:gd name="connsiteY1" fmla="*/ 0 h 36071"/>
              <a:gd name="connsiteX2" fmla="*/ 199234 w 199233"/>
              <a:gd name="connsiteY2" fmla="*/ 36071 h 36071"/>
              <a:gd name="connsiteX3" fmla="*/ 0 w 199233"/>
              <a:gd name="connsiteY3" fmla="*/ 36071 h 36071"/>
            </a:gdLst>
            <a:ahLst/>
            <a:cxnLst>
              <a:cxn ang="0">
                <a:pos x="connsiteX0" y="connsiteY0"/>
              </a:cxn>
              <a:cxn ang="0">
                <a:pos x="connsiteX1" y="connsiteY1"/>
              </a:cxn>
              <a:cxn ang="0">
                <a:pos x="connsiteX2" y="connsiteY2"/>
              </a:cxn>
              <a:cxn ang="0">
                <a:pos x="connsiteX3" y="connsiteY3"/>
              </a:cxn>
            </a:cxnLst>
            <a:rect l="l" t="t" r="r" b="b"/>
            <a:pathLst>
              <a:path w="199233" h="36071">
                <a:moveTo>
                  <a:pt x="0" y="0"/>
                </a:moveTo>
                <a:lnTo>
                  <a:pt x="199234" y="0"/>
                </a:lnTo>
                <a:lnTo>
                  <a:pt x="199234" y="36071"/>
                </a:lnTo>
                <a:lnTo>
                  <a:pt x="0" y="36071"/>
                </a:lnTo>
                <a:close/>
              </a:path>
            </a:pathLst>
          </a:custGeom>
          <a:solidFill>
            <a:schemeClr val="bg1"/>
          </a:solidFill>
          <a:ln w="985"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a:off x="3436711" y="2841951"/>
            <a:ext cx="7322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4586286" y="284721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6873420" y="284721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8022997" y="2841950"/>
            <a:ext cx="73229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1440090" y="3834839"/>
            <a:ext cx="2438400" cy="439738"/>
          </a:xfrm>
        </p:spPr>
        <p:txBody>
          <a:bodyPr/>
          <a:lstStyle>
            <a:lvl1pPr algn="ctr">
              <a:defRPr b="1"/>
            </a:lvl1pPr>
          </a:lstStyle>
          <a:p>
            <a:pPr lvl="0"/>
            <a:r>
              <a:rPr lang="en-US"/>
              <a:t>Click to edit Master text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1440090"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4876801" y="3834839"/>
            <a:ext cx="2438400" cy="439738"/>
          </a:xfrm>
        </p:spPr>
        <p:txBody>
          <a:bodyPr/>
          <a:lstStyle>
            <a:lvl1pPr algn="ctr">
              <a:defRPr b="1"/>
            </a:lvl1pPr>
          </a:lstStyle>
          <a:p>
            <a:pPr lvl="0"/>
            <a:r>
              <a:rPr lang="en-US"/>
              <a:t>Click to edit Master text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4876801"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8313512" y="3834839"/>
            <a:ext cx="2438400" cy="439738"/>
          </a:xfrm>
        </p:spPr>
        <p:txBody>
          <a:bodyPr/>
          <a:lstStyle>
            <a:lvl1pPr algn="ctr">
              <a:defRPr b="1"/>
            </a:lvl1pPr>
          </a:lstStyle>
          <a:p>
            <a:pPr lvl="0"/>
            <a:r>
              <a:rPr lang="en-US"/>
              <a:t>Click to edit Master text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8313512" y="4352817"/>
            <a:ext cx="2438400" cy="1554163"/>
          </a:xfrm>
        </p:spPr>
        <p:txBody>
          <a:bodyPr>
            <a:normAutofit/>
          </a:bodyPr>
          <a:lstStyle>
            <a:lvl1pPr algn="ctr">
              <a:defRPr sz="1400"/>
            </a:lvl1pPr>
            <a:lvl2pPr algn="ctr">
              <a:defRPr sz="1200"/>
            </a:lvl2pPr>
            <a:lvl3pPr algn="ctr">
              <a:defRPr sz="1100"/>
            </a:lvl3pPr>
            <a:lvl4pPr algn="ctr">
              <a:defRPr sz="1050"/>
            </a:lvl4pPr>
          </a:lstStyle>
          <a:p>
            <a:pPr lvl="0"/>
            <a:r>
              <a:rPr lang="en-US"/>
              <a:t>Click to edit Master text styles</a:t>
            </a:r>
          </a:p>
          <a:p>
            <a:pPr lvl="1"/>
            <a:r>
              <a:rPr lang="en-US"/>
              <a:t>Second level</a:t>
            </a:r>
          </a:p>
          <a:p>
            <a:pPr lvl="2"/>
            <a:r>
              <a:rPr lang="en-US"/>
              <a:t>Third level</a:t>
            </a:r>
          </a:p>
          <a:p>
            <a:pPr lvl="3"/>
            <a:r>
              <a:rPr lang="en-US"/>
              <a:t>Fourth</a:t>
            </a:r>
            <a:endParaRPr lang="ru-RU"/>
          </a:p>
        </p:txBody>
      </p:sp>
      <p:sp>
        <p:nvSpPr>
          <p:cNvPr id="28" name="Text Placeholder 17">
            <a:extLst>
              <a:ext uri="{FF2B5EF4-FFF2-40B4-BE49-F238E27FC236}">
                <a16:creationId xmlns:a16="http://schemas.microsoft.com/office/drawing/2014/main" id="{39119405-DFAF-4CEC-814C-37DA5B2C0522}"/>
              </a:ext>
            </a:extLst>
          </p:cNvPr>
          <p:cNvSpPr>
            <a:spLocks noGrp="1"/>
          </p:cNvSpPr>
          <p:nvPr userDrawn="1">
            <p:ph type="body" sz="quarter" idx="18"/>
          </p:nvPr>
        </p:nvSpPr>
        <p:spPr>
          <a:xfrm>
            <a:off x="695325" y="1340282"/>
            <a:ext cx="10801350" cy="301171"/>
          </a:xfrm>
        </p:spPr>
        <p:txBody>
          <a:bodyPr/>
          <a:lstStyle/>
          <a:p>
            <a:endParaRPr lang="ru-RU"/>
          </a:p>
        </p:txBody>
      </p:sp>
      <p:sp>
        <p:nvSpPr>
          <p:cNvPr id="22" name="Oval 21">
            <a:extLst>
              <a:ext uri="{FF2B5EF4-FFF2-40B4-BE49-F238E27FC236}">
                <a16:creationId xmlns:a16="http://schemas.microsoft.com/office/drawing/2014/main" id="{658F9578-5E40-4087-B955-A27867BB78B3}"/>
              </a:ext>
            </a:extLst>
          </p:cNvPr>
          <p:cNvSpPr/>
          <p:nvPr userDrawn="1"/>
        </p:nvSpPr>
        <p:spPr>
          <a:xfrm>
            <a:off x="2032676" y="2215337"/>
            <a:ext cx="1253229" cy="1253229"/>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6" name="Group 25">
            <a:extLst>
              <a:ext uri="{FF2B5EF4-FFF2-40B4-BE49-F238E27FC236}">
                <a16:creationId xmlns:a16="http://schemas.microsoft.com/office/drawing/2014/main" id="{8F10E61D-F64D-43DA-934A-A3059225F8D6}"/>
              </a:ext>
            </a:extLst>
          </p:cNvPr>
          <p:cNvGrpSpPr/>
          <p:nvPr userDrawn="1"/>
        </p:nvGrpSpPr>
        <p:grpSpPr>
          <a:xfrm>
            <a:off x="5318173" y="2059287"/>
            <a:ext cx="1554842" cy="1554842"/>
            <a:chOff x="5680075" y="368300"/>
            <a:chExt cx="6121400" cy="6121400"/>
          </a:xfrm>
        </p:grpSpPr>
        <p:sp>
          <p:nvSpPr>
            <p:cNvPr id="30" name="Oval 29">
              <a:extLst>
                <a:ext uri="{FF2B5EF4-FFF2-40B4-BE49-F238E27FC236}">
                  <a16:creationId xmlns:a16="http://schemas.microsoft.com/office/drawing/2014/main" id="{03313058-5FB3-4441-97F1-11FEECDC15B2}"/>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Oval 35">
              <a:extLst>
                <a:ext uri="{FF2B5EF4-FFF2-40B4-BE49-F238E27FC236}">
                  <a16:creationId xmlns:a16="http://schemas.microsoft.com/office/drawing/2014/main" id="{B9191FDF-E007-4300-9C00-108C1D4FE467}"/>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7" name="Group 36">
            <a:extLst>
              <a:ext uri="{FF2B5EF4-FFF2-40B4-BE49-F238E27FC236}">
                <a16:creationId xmlns:a16="http://schemas.microsoft.com/office/drawing/2014/main" id="{AC4688F5-56F1-443E-A4F5-2FBDDF6EEE85}"/>
              </a:ext>
            </a:extLst>
          </p:cNvPr>
          <p:cNvGrpSpPr/>
          <p:nvPr userDrawn="1"/>
        </p:nvGrpSpPr>
        <p:grpSpPr>
          <a:xfrm>
            <a:off x="8755291" y="2068260"/>
            <a:ext cx="1554842" cy="1554842"/>
            <a:chOff x="5680075" y="368300"/>
            <a:chExt cx="6121400" cy="6121400"/>
          </a:xfrm>
        </p:grpSpPr>
        <p:sp>
          <p:nvSpPr>
            <p:cNvPr id="38" name="Oval 37">
              <a:extLst>
                <a:ext uri="{FF2B5EF4-FFF2-40B4-BE49-F238E27FC236}">
                  <a16:creationId xmlns:a16="http://schemas.microsoft.com/office/drawing/2014/main" id="{D598AC9E-6AA2-4BAB-AAA6-F39928BF7516}"/>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Oval 38">
              <a:extLst>
                <a:ext uri="{FF2B5EF4-FFF2-40B4-BE49-F238E27FC236}">
                  <a16:creationId xmlns:a16="http://schemas.microsoft.com/office/drawing/2014/main" id="{6392CF92-D541-4272-93CF-331FF2A7456A}"/>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11871009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Blue - layout 15">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695324" y="3812353"/>
            <a:ext cx="1952575" cy="439738"/>
          </a:xfrm>
        </p:spPr>
        <p:txBody>
          <a:bodyPr/>
          <a:lstStyle>
            <a:lvl1pPr algn="ctr">
              <a:defRPr b="1"/>
            </a:lvl1pPr>
          </a:lstStyle>
          <a:p>
            <a:pPr lvl="0"/>
            <a:r>
              <a:rPr lang="en-US"/>
              <a:t>Click to edit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695324"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626538" y="3812353"/>
            <a:ext cx="1952575" cy="439738"/>
          </a:xfrm>
        </p:spPr>
        <p:txBody>
          <a:bodyPr/>
          <a:lstStyle>
            <a:lvl1pPr algn="ctr">
              <a:defRPr b="1"/>
            </a:lvl1pPr>
          </a:lstStyle>
          <a:p>
            <a:pPr lvl="0"/>
            <a:r>
              <a:rPr lang="en-US"/>
              <a:t>Click to edit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626538"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612886" y="3812353"/>
            <a:ext cx="1952575" cy="439738"/>
          </a:xfrm>
        </p:spPr>
        <p:txBody>
          <a:bodyPr/>
          <a:lstStyle>
            <a:lvl1pPr algn="ctr">
              <a:defRPr b="1"/>
            </a:lvl1pPr>
          </a:lstStyle>
          <a:p>
            <a:pPr lvl="0"/>
            <a:r>
              <a:rPr lang="en-US"/>
              <a:t>Click to edit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612886"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20" name="Oval 19">
            <a:extLst>
              <a:ext uri="{FF2B5EF4-FFF2-40B4-BE49-F238E27FC236}">
                <a16:creationId xmlns:a16="http://schemas.microsoft.com/office/drawing/2014/main" id="{2BB4B4E1-4EC2-4252-B48C-52D36093DB45}"/>
              </a:ext>
            </a:extLst>
          </p:cNvPr>
          <p:cNvSpPr/>
          <p:nvPr userDrawn="1"/>
        </p:nvSpPr>
        <p:spPr>
          <a:xfrm>
            <a:off x="2938511"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DE75A5DE-527D-4570-B368-7F34C8152C44}"/>
              </a:ext>
            </a:extLst>
          </p:cNvPr>
          <p:cNvSpPr/>
          <p:nvPr/>
        </p:nvSpPr>
        <p:spPr>
          <a:xfrm>
            <a:off x="29283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CEE92AC-8E01-495A-A8E3-3E0373C59F35}"/>
              </a:ext>
            </a:extLst>
          </p:cNvPr>
          <p:cNvSpPr/>
          <p:nvPr/>
        </p:nvSpPr>
        <p:spPr>
          <a:xfrm>
            <a:off x="30961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B83E92C-40EE-4E32-ACDB-6C83B0E41474}"/>
              </a:ext>
            </a:extLst>
          </p:cNvPr>
          <p:cNvSpPr/>
          <p:nvPr/>
        </p:nvSpPr>
        <p:spPr>
          <a:xfrm>
            <a:off x="30115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89043" y="2901002"/>
            <a:ext cx="636327"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p:nvPr userDrawn="1"/>
        </p:nvCxnSpPr>
        <p:spPr>
          <a:xfrm>
            <a:off x="3290951" y="290100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CD0B527-FE23-4D40-B71B-D737151B0AA8}"/>
              </a:ext>
            </a:extLst>
          </p:cNvPr>
          <p:cNvCxnSpPr/>
          <p:nvPr userDrawn="1"/>
        </p:nvCxnSpPr>
        <p:spPr>
          <a:xfrm>
            <a:off x="5278369" y="290557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p:nvPr userDrawn="1"/>
        </p:nvCxnSpPr>
        <p:spPr>
          <a:xfrm>
            <a:off x="6274321" y="2901002"/>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8911205" y="2698055"/>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E74FEEC7-CF3A-4161-9CF5-DF272B5FFC7F}"/>
              </a:ext>
            </a:extLst>
          </p:cNvPr>
          <p:cNvSpPr/>
          <p:nvPr/>
        </p:nvSpPr>
        <p:spPr>
          <a:xfrm>
            <a:off x="8901042" y="2687892"/>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C3F7EB0-6A18-41C4-A127-45BD7C0173D2}"/>
              </a:ext>
            </a:extLst>
          </p:cNvPr>
          <p:cNvSpPr/>
          <p:nvPr/>
        </p:nvSpPr>
        <p:spPr>
          <a:xfrm>
            <a:off x="9068833" y="2784034"/>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E4FF137-5842-4358-9C7D-EBE27AF2CB7D}"/>
              </a:ext>
            </a:extLst>
          </p:cNvPr>
          <p:cNvSpPr/>
          <p:nvPr/>
        </p:nvSpPr>
        <p:spPr>
          <a:xfrm>
            <a:off x="8984197" y="2856764"/>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p:nvPr userDrawn="1"/>
        </p:nvCxnSpPr>
        <p:spPr>
          <a:xfrm>
            <a:off x="8264715" y="2873764"/>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p:nvPr userDrawn="1"/>
        </p:nvCxnSpPr>
        <p:spPr>
          <a:xfrm>
            <a:off x="9263646" y="2869194"/>
            <a:ext cx="6363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599233" y="3812353"/>
            <a:ext cx="1952575" cy="439738"/>
          </a:xfrm>
        </p:spPr>
        <p:txBody>
          <a:bodyPr/>
          <a:lstStyle>
            <a:lvl1pPr algn="ctr">
              <a:defRPr b="1"/>
            </a:lvl1pPr>
          </a:lstStyle>
          <a:p>
            <a:pPr lvl="0"/>
            <a:r>
              <a:rPr lang="en-US"/>
              <a:t>Click to edit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599233" y="4330331"/>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36" name="Oval 35">
            <a:extLst>
              <a:ext uri="{FF2B5EF4-FFF2-40B4-BE49-F238E27FC236}">
                <a16:creationId xmlns:a16="http://schemas.microsoft.com/office/drawing/2014/main" id="{78644090-6851-48A4-B973-F49EBE50236B}"/>
              </a:ext>
            </a:extLst>
          </p:cNvPr>
          <p:cNvSpPr/>
          <p:nvPr userDrawn="1"/>
        </p:nvSpPr>
        <p:spPr>
          <a:xfrm>
            <a:off x="5924856" y="2731867"/>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Freeform: Shape 36">
            <a:extLst>
              <a:ext uri="{FF2B5EF4-FFF2-40B4-BE49-F238E27FC236}">
                <a16:creationId xmlns:a16="http://schemas.microsoft.com/office/drawing/2014/main" id="{79393A53-B7E2-4692-9502-8FC2D6747163}"/>
              </a:ext>
            </a:extLst>
          </p:cNvPr>
          <p:cNvSpPr/>
          <p:nvPr userDrawn="1"/>
        </p:nvSpPr>
        <p:spPr>
          <a:xfrm>
            <a:off x="5914693" y="2721704"/>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F02A638-5C9B-4C8E-ACE3-520EFBC6DFFB}"/>
              </a:ext>
            </a:extLst>
          </p:cNvPr>
          <p:cNvSpPr/>
          <p:nvPr userDrawn="1"/>
        </p:nvSpPr>
        <p:spPr>
          <a:xfrm>
            <a:off x="6082484" y="2817846"/>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FE40951-EE26-4BB1-9C45-9EE8105EC9C0}"/>
              </a:ext>
            </a:extLst>
          </p:cNvPr>
          <p:cNvSpPr/>
          <p:nvPr userDrawn="1"/>
        </p:nvSpPr>
        <p:spPr>
          <a:xfrm>
            <a:off x="5997848" y="2890576"/>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grpSp>
        <p:nvGrpSpPr>
          <p:cNvPr id="40" name="Group 39">
            <a:extLst>
              <a:ext uri="{FF2B5EF4-FFF2-40B4-BE49-F238E27FC236}">
                <a16:creationId xmlns:a16="http://schemas.microsoft.com/office/drawing/2014/main" id="{19C5FB67-8571-4A57-BA95-4338B2AA183E}"/>
              </a:ext>
            </a:extLst>
          </p:cNvPr>
          <p:cNvGrpSpPr/>
          <p:nvPr userDrawn="1"/>
        </p:nvGrpSpPr>
        <p:grpSpPr>
          <a:xfrm>
            <a:off x="940934" y="2225458"/>
            <a:ext cx="1351088" cy="1351089"/>
            <a:chOff x="5680075" y="368300"/>
            <a:chExt cx="6121400" cy="6121400"/>
          </a:xfrm>
        </p:grpSpPr>
        <p:sp>
          <p:nvSpPr>
            <p:cNvPr id="41" name="Oval 40">
              <a:extLst>
                <a:ext uri="{FF2B5EF4-FFF2-40B4-BE49-F238E27FC236}">
                  <a16:creationId xmlns:a16="http://schemas.microsoft.com/office/drawing/2014/main" id="{81C57F44-3D30-4390-BC30-CC824201BBF4}"/>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Oval 41">
              <a:extLst>
                <a:ext uri="{FF2B5EF4-FFF2-40B4-BE49-F238E27FC236}">
                  <a16:creationId xmlns:a16="http://schemas.microsoft.com/office/drawing/2014/main" id="{9FFBB79A-25EF-44D7-85D9-72C555CA9D3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3" name="Group 42">
            <a:extLst>
              <a:ext uri="{FF2B5EF4-FFF2-40B4-BE49-F238E27FC236}">
                <a16:creationId xmlns:a16="http://schemas.microsoft.com/office/drawing/2014/main" id="{24763564-B5BE-4570-A6AC-09A6A5F4E9F1}"/>
              </a:ext>
            </a:extLst>
          </p:cNvPr>
          <p:cNvGrpSpPr/>
          <p:nvPr userDrawn="1"/>
        </p:nvGrpSpPr>
        <p:grpSpPr>
          <a:xfrm>
            <a:off x="3977038" y="2244371"/>
            <a:ext cx="1351088" cy="1351089"/>
            <a:chOff x="5680075" y="368300"/>
            <a:chExt cx="6121400" cy="6121400"/>
          </a:xfrm>
        </p:grpSpPr>
        <p:sp>
          <p:nvSpPr>
            <p:cNvPr id="44" name="Oval 43">
              <a:extLst>
                <a:ext uri="{FF2B5EF4-FFF2-40B4-BE49-F238E27FC236}">
                  <a16:creationId xmlns:a16="http://schemas.microsoft.com/office/drawing/2014/main" id="{DA6D6DAE-8B20-4B90-B474-AB9E1B8091B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5" name="Oval 44">
              <a:extLst>
                <a:ext uri="{FF2B5EF4-FFF2-40B4-BE49-F238E27FC236}">
                  <a16:creationId xmlns:a16="http://schemas.microsoft.com/office/drawing/2014/main" id="{F7474F0A-D53F-4760-BC1D-B34DE49D39FB}"/>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6" name="Group 45">
            <a:extLst>
              <a:ext uri="{FF2B5EF4-FFF2-40B4-BE49-F238E27FC236}">
                <a16:creationId xmlns:a16="http://schemas.microsoft.com/office/drawing/2014/main" id="{4D8CF4EA-F5F7-4EFA-A2F6-D17B15D769A5}"/>
              </a:ext>
            </a:extLst>
          </p:cNvPr>
          <p:cNvGrpSpPr/>
          <p:nvPr userDrawn="1"/>
        </p:nvGrpSpPr>
        <p:grpSpPr>
          <a:xfrm>
            <a:off x="6962247" y="2225528"/>
            <a:ext cx="1351088" cy="1351089"/>
            <a:chOff x="5680075" y="368300"/>
            <a:chExt cx="6121400" cy="6121400"/>
          </a:xfrm>
        </p:grpSpPr>
        <p:sp>
          <p:nvSpPr>
            <p:cNvPr id="48" name="Oval 47">
              <a:extLst>
                <a:ext uri="{FF2B5EF4-FFF2-40B4-BE49-F238E27FC236}">
                  <a16:creationId xmlns:a16="http://schemas.microsoft.com/office/drawing/2014/main" id="{07A7C638-FCB8-446B-90F0-7117D5364A5D}"/>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3" name="Oval 52">
              <a:extLst>
                <a:ext uri="{FF2B5EF4-FFF2-40B4-BE49-F238E27FC236}">
                  <a16:creationId xmlns:a16="http://schemas.microsoft.com/office/drawing/2014/main" id="{BB52356D-2C34-4D99-B711-DC7373C698A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5" name="Group 54">
            <a:extLst>
              <a:ext uri="{FF2B5EF4-FFF2-40B4-BE49-F238E27FC236}">
                <a16:creationId xmlns:a16="http://schemas.microsoft.com/office/drawing/2014/main" id="{AF28CAD3-D0A6-49FE-94C9-74B96AA964C7}"/>
              </a:ext>
            </a:extLst>
          </p:cNvPr>
          <p:cNvGrpSpPr/>
          <p:nvPr userDrawn="1"/>
        </p:nvGrpSpPr>
        <p:grpSpPr>
          <a:xfrm>
            <a:off x="9899978" y="2225458"/>
            <a:ext cx="1351088" cy="1351089"/>
            <a:chOff x="5680075" y="368300"/>
            <a:chExt cx="6121400" cy="6121400"/>
          </a:xfrm>
        </p:grpSpPr>
        <p:sp>
          <p:nvSpPr>
            <p:cNvPr id="56" name="Oval 55">
              <a:extLst>
                <a:ext uri="{FF2B5EF4-FFF2-40B4-BE49-F238E27FC236}">
                  <a16:creationId xmlns:a16="http://schemas.microsoft.com/office/drawing/2014/main" id="{4B2B7FA2-7673-4E00-BBC2-2E799E1D71CB}"/>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1B1892FD-F153-4988-8E7D-1F25AE09E83E}"/>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11904018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Blue - layout 16">
    <p:bg>
      <p:bgPr>
        <a:solidFill>
          <a:schemeClr val="bg1"/>
        </a:solidFill>
        <a:effectLst/>
      </p:bgPr>
    </p:bg>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2BB4B4E1-4EC2-4252-B48C-52D36093DB45}"/>
              </a:ext>
            </a:extLst>
          </p:cNvPr>
          <p:cNvSpPr/>
          <p:nvPr userDrawn="1"/>
        </p:nvSpPr>
        <p:spPr>
          <a:xfrm>
            <a:off x="2605198"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Freeform: Shape 3">
            <a:extLst>
              <a:ext uri="{FF2B5EF4-FFF2-40B4-BE49-F238E27FC236}">
                <a16:creationId xmlns:a16="http://schemas.microsoft.com/office/drawing/2014/main" id="{9FDA78CC-3F52-48D3-8E63-AF5F6C5AA1A8}"/>
              </a:ext>
            </a:extLst>
          </p:cNvPr>
          <p:cNvSpPr/>
          <p:nvPr/>
        </p:nvSpPr>
        <p:spPr>
          <a:xfrm>
            <a:off x="2595035"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3419F3DE-2901-4EAD-BF69-BCB8D163A9FD}"/>
              </a:ext>
            </a:extLst>
          </p:cNvPr>
          <p:cNvSpPr/>
          <p:nvPr/>
        </p:nvSpPr>
        <p:spPr>
          <a:xfrm>
            <a:off x="2762826"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BD30DCDE-9167-4300-9A35-8048A0444851}"/>
              </a:ext>
            </a:extLst>
          </p:cNvPr>
          <p:cNvSpPr/>
          <p:nvPr/>
        </p:nvSpPr>
        <p:spPr>
          <a:xfrm>
            <a:off x="2678190"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7378D6FE-735A-43F2-AF39-F6830FC202EB}"/>
              </a:ext>
            </a:extLst>
          </p:cNvPr>
          <p:cNvCxnSpPr>
            <a:cxnSpLocks/>
          </p:cNvCxnSpPr>
          <p:nvPr userDrawn="1"/>
        </p:nvCxnSpPr>
        <p:spPr>
          <a:xfrm flipV="1">
            <a:off x="2218602" y="2901002"/>
            <a:ext cx="376434"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94DA55-D26A-4927-8501-26DFF05BC7D3}"/>
              </a:ext>
            </a:extLst>
          </p:cNvPr>
          <p:cNvCxnSpPr>
            <a:cxnSpLocks/>
          </p:cNvCxnSpPr>
          <p:nvPr userDrawn="1"/>
        </p:nvCxnSpPr>
        <p:spPr>
          <a:xfrm>
            <a:off x="2957638" y="2901002"/>
            <a:ext cx="359954"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482EE6A-9100-4BC3-881E-8090C24EC088}"/>
              </a:ext>
            </a:extLst>
          </p:cNvPr>
          <p:cNvSpPr>
            <a:spLocks noGrp="1"/>
          </p:cNvSpPr>
          <p:nvPr userDrawn="1">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userDrawn="1">
            <p:ph type="body" sz="quarter" idx="10"/>
          </p:nvPr>
        </p:nvSpPr>
        <p:spPr>
          <a:xfrm>
            <a:off x="682509" y="3812352"/>
            <a:ext cx="1952575" cy="439738"/>
          </a:xfrm>
        </p:spPr>
        <p:txBody>
          <a:bodyPr/>
          <a:lstStyle>
            <a:lvl1pPr algn="ctr">
              <a:defRPr b="1"/>
            </a:lvl1pPr>
          </a:lstStyle>
          <a:p>
            <a:pPr lvl="0"/>
            <a:r>
              <a:rPr lang="en-US"/>
              <a:t>Click to edit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userDrawn="1">
            <p:ph type="body" sz="quarter" idx="11"/>
          </p:nvPr>
        </p:nvSpPr>
        <p:spPr>
          <a:xfrm>
            <a:off x="682509"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userDrawn="1">
            <p:ph type="body" sz="quarter" idx="12"/>
          </p:nvPr>
        </p:nvSpPr>
        <p:spPr>
          <a:xfrm>
            <a:off x="2901111" y="3812352"/>
            <a:ext cx="1952575" cy="439738"/>
          </a:xfrm>
        </p:spPr>
        <p:txBody>
          <a:bodyPr/>
          <a:lstStyle>
            <a:lvl1pPr algn="ctr">
              <a:defRPr b="1"/>
            </a:lvl1pPr>
          </a:lstStyle>
          <a:p>
            <a:pPr lvl="0"/>
            <a:r>
              <a:rPr lang="en-US"/>
              <a:t>Click to edit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userDrawn="1">
            <p:ph type="body" sz="quarter" idx="13"/>
          </p:nvPr>
        </p:nvSpPr>
        <p:spPr>
          <a:xfrm>
            <a:off x="2901111"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userDrawn="1">
            <p:ph type="body" sz="quarter" idx="14"/>
          </p:nvPr>
        </p:nvSpPr>
        <p:spPr>
          <a:xfrm>
            <a:off x="5119712" y="3812352"/>
            <a:ext cx="1952575" cy="439738"/>
          </a:xfrm>
        </p:spPr>
        <p:txBody>
          <a:bodyPr/>
          <a:lstStyle>
            <a:lvl1pPr algn="ctr">
              <a:defRPr b="1"/>
            </a:lvl1pPr>
          </a:lstStyle>
          <a:p>
            <a:pPr lvl="0"/>
            <a:r>
              <a:rPr lang="en-US"/>
              <a:t>Click to edit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userDrawn="1">
            <p:ph type="body" sz="quarter" idx="15"/>
          </p:nvPr>
        </p:nvSpPr>
        <p:spPr>
          <a:xfrm>
            <a:off x="5119712"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14" name="Oval 13">
            <a:extLst>
              <a:ext uri="{FF2B5EF4-FFF2-40B4-BE49-F238E27FC236}">
                <a16:creationId xmlns:a16="http://schemas.microsoft.com/office/drawing/2014/main" id="{1C7AE589-3472-4680-BC5B-9B3D59CD7C35}"/>
              </a:ext>
            </a:extLst>
          </p:cNvPr>
          <p:cNvSpPr/>
          <p:nvPr userDrawn="1"/>
        </p:nvSpPr>
        <p:spPr>
          <a:xfrm>
            <a:off x="4838954"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Freeform: Shape 7">
            <a:extLst>
              <a:ext uri="{FF2B5EF4-FFF2-40B4-BE49-F238E27FC236}">
                <a16:creationId xmlns:a16="http://schemas.microsoft.com/office/drawing/2014/main" id="{1746C148-A02B-4DDA-9178-B2916A4F4EB3}"/>
              </a:ext>
            </a:extLst>
          </p:cNvPr>
          <p:cNvSpPr/>
          <p:nvPr/>
        </p:nvSpPr>
        <p:spPr>
          <a:xfrm>
            <a:off x="4828791"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7A1B9EAC-9359-422F-AD76-8C9F16C909A3}"/>
              </a:ext>
            </a:extLst>
          </p:cNvPr>
          <p:cNvSpPr/>
          <p:nvPr/>
        </p:nvSpPr>
        <p:spPr>
          <a:xfrm>
            <a:off x="4996582"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F8B7C66-B79A-4CBE-98E4-46F67C051E30}"/>
              </a:ext>
            </a:extLst>
          </p:cNvPr>
          <p:cNvSpPr/>
          <p:nvPr/>
        </p:nvSpPr>
        <p:spPr>
          <a:xfrm>
            <a:off x="4911946"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25" name="Straight Connector 24">
            <a:extLst>
              <a:ext uri="{FF2B5EF4-FFF2-40B4-BE49-F238E27FC236}">
                <a16:creationId xmlns:a16="http://schemas.microsoft.com/office/drawing/2014/main" id="{2CD0B527-FE23-4D40-B71B-D737151B0AA8}"/>
              </a:ext>
            </a:extLst>
          </p:cNvPr>
          <p:cNvCxnSpPr>
            <a:cxnSpLocks/>
          </p:cNvCxnSpPr>
          <p:nvPr userDrawn="1"/>
        </p:nvCxnSpPr>
        <p:spPr>
          <a:xfrm>
            <a:off x="4437204" y="2901003"/>
            <a:ext cx="391588" cy="456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56579A-FFEE-42BC-9849-0B4B60152382}"/>
              </a:ext>
            </a:extLst>
          </p:cNvPr>
          <p:cNvCxnSpPr>
            <a:cxnSpLocks/>
          </p:cNvCxnSpPr>
          <p:nvPr userDrawn="1"/>
        </p:nvCxnSpPr>
        <p:spPr>
          <a:xfrm>
            <a:off x="5191395" y="2901002"/>
            <a:ext cx="344799"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5F2A593C-5A4F-4504-BBC7-862CD8C67E67}"/>
              </a:ext>
            </a:extLst>
          </p:cNvPr>
          <p:cNvSpPr/>
          <p:nvPr userDrawn="1"/>
        </p:nvSpPr>
        <p:spPr>
          <a:xfrm>
            <a:off x="7022711"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Freeform: Shape 11">
            <a:extLst>
              <a:ext uri="{FF2B5EF4-FFF2-40B4-BE49-F238E27FC236}">
                <a16:creationId xmlns:a16="http://schemas.microsoft.com/office/drawing/2014/main" id="{80488951-D7C6-49DD-B37C-D282E829FCC3}"/>
              </a:ext>
            </a:extLst>
          </p:cNvPr>
          <p:cNvSpPr/>
          <p:nvPr/>
        </p:nvSpPr>
        <p:spPr>
          <a:xfrm>
            <a:off x="7012548"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0F62B59-7D50-4324-ACAF-781C4670D682}"/>
              </a:ext>
            </a:extLst>
          </p:cNvPr>
          <p:cNvSpPr/>
          <p:nvPr/>
        </p:nvSpPr>
        <p:spPr>
          <a:xfrm>
            <a:off x="7180339"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9F4829B1-EDE8-41B7-A8C4-5AD2E4B98EE3}"/>
              </a:ext>
            </a:extLst>
          </p:cNvPr>
          <p:cNvSpPr/>
          <p:nvPr/>
        </p:nvSpPr>
        <p:spPr>
          <a:xfrm>
            <a:off x="7095703"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FA442647-9FFF-4C05-B033-064D6654BBA1}"/>
              </a:ext>
            </a:extLst>
          </p:cNvPr>
          <p:cNvCxnSpPr>
            <a:cxnSpLocks/>
          </p:cNvCxnSpPr>
          <p:nvPr userDrawn="1"/>
        </p:nvCxnSpPr>
        <p:spPr>
          <a:xfrm flipV="1">
            <a:off x="6655806" y="2901002"/>
            <a:ext cx="356743"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3E3E8C6-57E6-4414-A78F-FB7FED759C5B}"/>
              </a:ext>
            </a:extLst>
          </p:cNvPr>
          <p:cNvCxnSpPr>
            <a:cxnSpLocks/>
          </p:cNvCxnSpPr>
          <p:nvPr userDrawn="1"/>
        </p:nvCxnSpPr>
        <p:spPr>
          <a:xfrm>
            <a:off x="7375151" y="2901002"/>
            <a:ext cx="379645" cy="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7338314" y="3812352"/>
            <a:ext cx="1952575" cy="439738"/>
          </a:xfrm>
        </p:spPr>
        <p:txBody>
          <a:bodyPr/>
          <a:lstStyle>
            <a:lvl1pPr algn="ctr">
              <a:defRPr b="1"/>
            </a:lvl1pPr>
          </a:lstStyle>
          <a:p>
            <a:pPr lvl="0"/>
            <a:r>
              <a:rPr lang="en-US"/>
              <a:t>Click to edit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7338314"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userDrawn="1">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sp>
        <p:nvSpPr>
          <p:cNvPr id="42" name="Text Placeholder 28">
            <a:extLst>
              <a:ext uri="{FF2B5EF4-FFF2-40B4-BE49-F238E27FC236}">
                <a16:creationId xmlns:a16="http://schemas.microsoft.com/office/drawing/2014/main" id="{5C0FD4A3-7F90-481D-AE92-DEF9A420025F}"/>
              </a:ext>
            </a:extLst>
          </p:cNvPr>
          <p:cNvSpPr>
            <a:spLocks noGrp="1"/>
          </p:cNvSpPr>
          <p:nvPr userDrawn="1">
            <p:ph type="body" sz="quarter" idx="19"/>
          </p:nvPr>
        </p:nvSpPr>
        <p:spPr>
          <a:xfrm>
            <a:off x="9556917" y="3812352"/>
            <a:ext cx="1952575" cy="439738"/>
          </a:xfrm>
        </p:spPr>
        <p:txBody>
          <a:bodyPr/>
          <a:lstStyle>
            <a:lvl1pPr algn="ctr">
              <a:defRPr b="1"/>
            </a:lvl1pPr>
          </a:lstStyle>
          <a:p>
            <a:pPr lvl="0"/>
            <a:r>
              <a:rPr lang="en-US"/>
              <a:t>Click to edit</a:t>
            </a:r>
            <a:endParaRPr lang="ru-RU"/>
          </a:p>
        </p:txBody>
      </p:sp>
      <p:sp>
        <p:nvSpPr>
          <p:cNvPr id="53" name="Text Placeholder 30">
            <a:extLst>
              <a:ext uri="{FF2B5EF4-FFF2-40B4-BE49-F238E27FC236}">
                <a16:creationId xmlns:a16="http://schemas.microsoft.com/office/drawing/2014/main" id="{4029C044-C143-4004-A99D-F8F820745BE3}"/>
              </a:ext>
            </a:extLst>
          </p:cNvPr>
          <p:cNvSpPr>
            <a:spLocks noGrp="1"/>
          </p:cNvSpPr>
          <p:nvPr userDrawn="1">
            <p:ph type="body" sz="quarter" idx="20"/>
          </p:nvPr>
        </p:nvSpPr>
        <p:spPr>
          <a:xfrm>
            <a:off x="9556917" y="4330330"/>
            <a:ext cx="1952575" cy="1554163"/>
          </a:xfrm>
        </p:spPr>
        <p:txBody>
          <a:bodyPr>
            <a:normAutofit/>
          </a:bodyPr>
          <a:lstStyle>
            <a:lvl1pPr algn="ctr">
              <a:defRPr sz="1400"/>
            </a:lvl1pPr>
            <a:lvl2pPr algn="ctr">
              <a:defRPr sz="1200"/>
            </a:lvl2pPr>
            <a:lvl3pPr algn="ct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63" name="Oval 62">
            <a:extLst>
              <a:ext uri="{FF2B5EF4-FFF2-40B4-BE49-F238E27FC236}">
                <a16:creationId xmlns:a16="http://schemas.microsoft.com/office/drawing/2014/main" id="{A08B357F-6BAD-4974-8DC8-60221EE21BFD}"/>
              </a:ext>
            </a:extLst>
          </p:cNvPr>
          <p:cNvSpPr/>
          <p:nvPr userDrawn="1"/>
        </p:nvSpPr>
        <p:spPr>
          <a:xfrm>
            <a:off x="9247845" y="2729863"/>
            <a:ext cx="342279" cy="342279"/>
          </a:xfrm>
          <a:prstGeom prst="ellipse">
            <a:avLst/>
          </a:prstGeom>
          <a:solidFill>
            <a:srgbClr val="407E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Freeform: Shape 21">
            <a:extLst>
              <a:ext uri="{FF2B5EF4-FFF2-40B4-BE49-F238E27FC236}">
                <a16:creationId xmlns:a16="http://schemas.microsoft.com/office/drawing/2014/main" id="{13EE53EB-BBD5-4EA5-B64D-69FFF68A57A4}"/>
              </a:ext>
            </a:extLst>
          </p:cNvPr>
          <p:cNvSpPr/>
          <p:nvPr/>
        </p:nvSpPr>
        <p:spPr>
          <a:xfrm>
            <a:off x="9237682" y="2719700"/>
            <a:ext cx="362253" cy="362253"/>
          </a:xfrm>
          <a:custGeom>
            <a:avLst/>
            <a:gdLst>
              <a:gd name="connsiteX0" fmla="*/ 178902 w 362253"/>
              <a:gd name="connsiteY0" fmla="*/ 361691 h 362253"/>
              <a:gd name="connsiteX1" fmla="*/ -2051 w 362253"/>
              <a:gd name="connsiteY1" fmla="*/ 180390 h 362253"/>
              <a:gd name="connsiteX2" fmla="*/ 179250 w 362253"/>
              <a:gd name="connsiteY2" fmla="*/ -562 h 362253"/>
              <a:gd name="connsiteX3" fmla="*/ 360203 w 362253"/>
              <a:gd name="connsiteY3" fmla="*/ 180739 h 362253"/>
              <a:gd name="connsiteX4" fmla="*/ 178902 w 362253"/>
              <a:gd name="connsiteY4" fmla="*/ 361691 h 362253"/>
              <a:gd name="connsiteX5" fmla="*/ 179224 w 362253"/>
              <a:gd name="connsiteY5" fmla="*/ 30285 h 362253"/>
              <a:gd name="connsiteX6" fmla="*/ 28797 w 362253"/>
              <a:gd name="connsiteY6" fmla="*/ 180416 h 362253"/>
              <a:gd name="connsiteX7" fmla="*/ 178928 w 362253"/>
              <a:gd name="connsiteY7" fmla="*/ 330844 h 362253"/>
              <a:gd name="connsiteX8" fmla="*/ 329356 w 362253"/>
              <a:gd name="connsiteY8" fmla="*/ 180713 h 362253"/>
              <a:gd name="connsiteX9" fmla="*/ 179224 w 362253"/>
              <a:gd name="connsiteY9" fmla="*/ 30285 h 36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2253" h="362253">
                <a:moveTo>
                  <a:pt x="178902" y="361691"/>
                </a:moveTo>
                <a:cubicBezTo>
                  <a:pt x="79029" y="361587"/>
                  <a:pt x="-2146" y="280263"/>
                  <a:pt x="-2051" y="180390"/>
                </a:cubicBezTo>
                <a:cubicBezTo>
                  <a:pt x="-1955" y="80518"/>
                  <a:pt x="79378" y="-658"/>
                  <a:pt x="179250" y="-562"/>
                </a:cubicBezTo>
                <a:cubicBezTo>
                  <a:pt x="279123" y="-466"/>
                  <a:pt x="360299" y="80866"/>
                  <a:pt x="360203" y="180739"/>
                </a:cubicBezTo>
                <a:cubicBezTo>
                  <a:pt x="360107" y="280611"/>
                  <a:pt x="278774" y="361813"/>
                  <a:pt x="178902" y="361691"/>
                </a:cubicBezTo>
                <a:close/>
                <a:moveTo>
                  <a:pt x="179224" y="30285"/>
                </a:moveTo>
                <a:cubicBezTo>
                  <a:pt x="96358" y="30198"/>
                  <a:pt x="28875" y="97550"/>
                  <a:pt x="28797" y="180416"/>
                </a:cubicBezTo>
                <a:cubicBezTo>
                  <a:pt x="28718" y="263283"/>
                  <a:pt x="96061" y="330765"/>
                  <a:pt x="178928" y="330844"/>
                </a:cubicBezTo>
                <a:cubicBezTo>
                  <a:pt x="261795" y="330922"/>
                  <a:pt x="329277" y="263579"/>
                  <a:pt x="329356" y="180713"/>
                </a:cubicBezTo>
                <a:cubicBezTo>
                  <a:pt x="329434" y="97846"/>
                  <a:pt x="262091" y="30364"/>
                  <a:pt x="179224" y="30285"/>
                </a:cubicBezTo>
                <a:close/>
              </a:path>
            </a:pathLst>
          </a:custGeom>
          <a:solidFill>
            <a:schemeClr val="bg1"/>
          </a:solidFill>
          <a:ln w="870"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2124C7C-70EE-41EE-A897-B9D2A172AD06}"/>
              </a:ext>
            </a:extLst>
          </p:cNvPr>
          <p:cNvSpPr/>
          <p:nvPr/>
        </p:nvSpPr>
        <p:spPr>
          <a:xfrm>
            <a:off x="9405473" y="2815842"/>
            <a:ext cx="110645" cy="176838"/>
          </a:xfrm>
          <a:custGeom>
            <a:avLst/>
            <a:gdLst>
              <a:gd name="connsiteX0" fmla="*/ 22140 w 110645"/>
              <a:gd name="connsiteY0" fmla="*/ 176838 h 176838"/>
              <a:gd name="connsiteX1" fmla="*/ 0 w 110645"/>
              <a:gd name="connsiteY1" fmla="*/ 154655 h 176838"/>
              <a:gd name="connsiteX2" fmla="*/ 66332 w 110645"/>
              <a:gd name="connsiteY2" fmla="*/ 88463 h 176838"/>
              <a:gd name="connsiteX3" fmla="*/ 131 w 110645"/>
              <a:gd name="connsiteY3" fmla="*/ 22140 h 176838"/>
              <a:gd name="connsiteX4" fmla="*/ 22314 w 110645"/>
              <a:gd name="connsiteY4" fmla="*/ 0 h 176838"/>
              <a:gd name="connsiteX5" fmla="*/ 110646 w 110645"/>
              <a:gd name="connsiteY5" fmla="*/ 88506 h 176838"/>
              <a:gd name="connsiteX6" fmla="*/ 22140 w 110645"/>
              <a:gd name="connsiteY6" fmla="*/ 176838 h 17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645" h="176838">
                <a:moveTo>
                  <a:pt x="22140" y="176838"/>
                </a:moveTo>
                <a:lnTo>
                  <a:pt x="0" y="154655"/>
                </a:lnTo>
                <a:lnTo>
                  <a:pt x="66332" y="88463"/>
                </a:lnTo>
                <a:lnTo>
                  <a:pt x="131" y="22140"/>
                </a:lnTo>
                <a:lnTo>
                  <a:pt x="22314" y="0"/>
                </a:lnTo>
                <a:lnTo>
                  <a:pt x="110646" y="88506"/>
                </a:lnTo>
                <a:lnTo>
                  <a:pt x="22140" y="176838"/>
                </a:lnTo>
                <a:close/>
              </a:path>
            </a:pathLst>
          </a:custGeom>
          <a:solidFill>
            <a:schemeClr val="bg1"/>
          </a:solidFill>
          <a:ln w="870"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1FD365CD-EB67-461D-B421-63A8A5A80A24}"/>
              </a:ext>
            </a:extLst>
          </p:cNvPr>
          <p:cNvSpPr/>
          <p:nvPr/>
        </p:nvSpPr>
        <p:spPr>
          <a:xfrm>
            <a:off x="9320837" y="2888572"/>
            <a:ext cx="173125" cy="31344"/>
          </a:xfrm>
          <a:custGeom>
            <a:avLst/>
            <a:gdLst>
              <a:gd name="connsiteX0" fmla="*/ 0 w 173125"/>
              <a:gd name="connsiteY0" fmla="*/ 0 h 31344"/>
              <a:gd name="connsiteX1" fmla="*/ 173125 w 173125"/>
              <a:gd name="connsiteY1" fmla="*/ 0 h 31344"/>
              <a:gd name="connsiteX2" fmla="*/ 173125 w 173125"/>
              <a:gd name="connsiteY2" fmla="*/ 31344 h 31344"/>
              <a:gd name="connsiteX3" fmla="*/ 0 w 173125"/>
              <a:gd name="connsiteY3" fmla="*/ 31344 h 31344"/>
            </a:gdLst>
            <a:ahLst/>
            <a:cxnLst>
              <a:cxn ang="0">
                <a:pos x="connsiteX0" y="connsiteY0"/>
              </a:cxn>
              <a:cxn ang="0">
                <a:pos x="connsiteX1" y="connsiteY1"/>
              </a:cxn>
              <a:cxn ang="0">
                <a:pos x="connsiteX2" y="connsiteY2"/>
              </a:cxn>
              <a:cxn ang="0">
                <a:pos x="connsiteX3" y="connsiteY3"/>
              </a:cxn>
            </a:cxnLst>
            <a:rect l="l" t="t" r="r" b="b"/>
            <a:pathLst>
              <a:path w="173125" h="31344">
                <a:moveTo>
                  <a:pt x="0" y="0"/>
                </a:moveTo>
                <a:lnTo>
                  <a:pt x="173125" y="0"/>
                </a:lnTo>
                <a:lnTo>
                  <a:pt x="173125" y="31344"/>
                </a:lnTo>
                <a:lnTo>
                  <a:pt x="0" y="31344"/>
                </a:lnTo>
                <a:close/>
              </a:path>
            </a:pathLst>
          </a:custGeom>
          <a:solidFill>
            <a:schemeClr val="bg1"/>
          </a:solidFill>
          <a:ln w="870" cap="flat">
            <a:noFill/>
            <a:prstDash val="solid"/>
            <a:miter/>
          </a:ln>
        </p:spPr>
        <p:txBody>
          <a:bodyPr rtlCol="0" anchor="ctr"/>
          <a:lstStyle/>
          <a:p>
            <a:endParaRPr lang="en-US"/>
          </a:p>
        </p:txBody>
      </p:sp>
      <p:cxnSp>
        <p:nvCxnSpPr>
          <p:cNvPr id="65" name="Straight Connector 64">
            <a:extLst>
              <a:ext uri="{FF2B5EF4-FFF2-40B4-BE49-F238E27FC236}">
                <a16:creationId xmlns:a16="http://schemas.microsoft.com/office/drawing/2014/main" id="{B7F05EEF-747D-4B94-9DF2-044A7C3918BB}"/>
              </a:ext>
            </a:extLst>
          </p:cNvPr>
          <p:cNvCxnSpPr>
            <a:cxnSpLocks/>
          </p:cNvCxnSpPr>
          <p:nvPr userDrawn="1"/>
        </p:nvCxnSpPr>
        <p:spPr>
          <a:xfrm flipV="1">
            <a:off x="8880940" y="2901002"/>
            <a:ext cx="356743"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D4D1558C-425C-4367-B26F-C0B7442229F4}"/>
              </a:ext>
            </a:extLst>
          </p:cNvPr>
          <p:cNvCxnSpPr>
            <a:cxnSpLocks/>
          </p:cNvCxnSpPr>
          <p:nvPr userDrawn="1"/>
        </p:nvCxnSpPr>
        <p:spPr>
          <a:xfrm>
            <a:off x="9600285" y="2901002"/>
            <a:ext cx="379645" cy="1"/>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38" name="Group 37">
            <a:extLst>
              <a:ext uri="{FF2B5EF4-FFF2-40B4-BE49-F238E27FC236}">
                <a16:creationId xmlns:a16="http://schemas.microsoft.com/office/drawing/2014/main" id="{E0AEF834-0D33-4492-8D0D-061CA8D30E54}"/>
              </a:ext>
            </a:extLst>
          </p:cNvPr>
          <p:cNvGrpSpPr/>
          <p:nvPr userDrawn="1"/>
        </p:nvGrpSpPr>
        <p:grpSpPr>
          <a:xfrm>
            <a:off x="1098990" y="2341196"/>
            <a:ext cx="1119612" cy="1119614"/>
            <a:chOff x="5680075" y="368300"/>
            <a:chExt cx="6121400" cy="6121400"/>
          </a:xfrm>
        </p:grpSpPr>
        <p:sp>
          <p:nvSpPr>
            <p:cNvPr id="39" name="Oval 38">
              <a:extLst>
                <a:ext uri="{FF2B5EF4-FFF2-40B4-BE49-F238E27FC236}">
                  <a16:creationId xmlns:a16="http://schemas.microsoft.com/office/drawing/2014/main" id="{020E6EF6-9EA4-41E6-8D3C-163CF0B746E0}"/>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Oval 39">
              <a:extLst>
                <a:ext uri="{FF2B5EF4-FFF2-40B4-BE49-F238E27FC236}">
                  <a16:creationId xmlns:a16="http://schemas.microsoft.com/office/drawing/2014/main" id="{5D0F5ABB-4C44-40C1-B51D-8E3BF76BF33B}"/>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1" name="Group 40">
            <a:extLst>
              <a:ext uri="{FF2B5EF4-FFF2-40B4-BE49-F238E27FC236}">
                <a16:creationId xmlns:a16="http://schemas.microsoft.com/office/drawing/2014/main" id="{E843F372-C646-4BD5-A592-052C10A62075}"/>
              </a:ext>
            </a:extLst>
          </p:cNvPr>
          <p:cNvGrpSpPr/>
          <p:nvPr userDrawn="1"/>
        </p:nvGrpSpPr>
        <p:grpSpPr>
          <a:xfrm>
            <a:off x="3317592" y="2341196"/>
            <a:ext cx="1119612" cy="1119614"/>
            <a:chOff x="5680075" y="368300"/>
            <a:chExt cx="6121400" cy="6121400"/>
          </a:xfrm>
        </p:grpSpPr>
        <p:sp>
          <p:nvSpPr>
            <p:cNvPr id="43" name="Oval 42">
              <a:extLst>
                <a:ext uri="{FF2B5EF4-FFF2-40B4-BE49-F238E27FC236}">
                  <a16:creationId xmlns:a16="http://schemas.microsoft.com/office/drawing/2014/main" id="{B16117CB-B1A7-4C8A-8B17-376EE89D7E75}"/>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Oval 43">
              <a:extLst>
                <a:ext uri="{FF2B5EF4-FFF2-40B4-BE49-F238E27FC236}">
                  <a16:creationId xmlns:a16="http://schemas.microsoft.com/office/drawing/2014/main" id="{299309D2-8ACA-4B66-AC25-3B20CB02AEB5}"/>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45" name="Group 44">
            <a:extLst>
              <a:ext uri="{FF2B5EF4-FFF2-40B4-BE49-F238E27FC236}">
                <a16:creationId xmlns:a16="http://schemas.microsoft.com/office/drawing/2014/main" id="{8E09CCC4-3F06-4157-BC24-997D5F271157}"/>
              </a:ext>
            </a:extLst>
          </p:cNvPr>
          <p:cNvGrpSpPr/>
          <p:nvPr userDrawn="1"/>
        </p:nvGrpSpPr>
        <p:grpSpPr>
          <a:xfrm>
            <a:off x="5536194" y="2341196"/>
            <a:ext cx="1119612" cy="1119614"/>
            <a:chOff x="5680075" y="368300"/>
            <a:chExt cx="6121400" cy="6121400"/>
          </a:xfrm>
        </p:grpSpPr>
        <p:sp>
          <p:nvSpPr>
            <p:cNvPr id="46" name="Oval 45">
              <a:extLst>
                <a:ext uri="{FF2B5EF4-FFF2-40B4-BE49-F238E27FC236}">
                  <a16:creationId xmlns:a16="http://schemas.microsoft.com/office/drawing/2014/main" id="{20273B64-386C-43C3-A48D-FF7B6F41ED71}"/>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Oval 47">
              <a:extLst>
                <a:ext uri="{FF2B5EF4-FFF2-40B4-BE49-F238E27FC236}">
                  <a16:creationId xmlns:a16="http://schemas.microsoft.com/office/drawing/2014/main" id="{B37F217C-B67E-4518-A894-04E5B6E86C21}"/>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5" name="Group 54">
            <a:extLst>
              <a:ext uri="{FF2B5EF4-FFF2-40B4-BE49-F238E27FC236}">
                <a16:creationId xmlns:a16="http://schemas.microsoft.com/office/drawing/2014/main" id="{35EBC156-FBC8-4223-B660-2012B85AEB4E}"/>
              </a:ext>
            </a:extLst>
          </p:cNvPr>
          <p:cNvGrpSpPr/>
          <p:nvPr userDrawn="1"/>
        </p:nvGrpSpPr>
        <p:grpSpPr>
          <a:xfrm>
            <a:off x="7754796" y="2309388"/>
            <a:ext cx="1119612" cy="1119614"/>
            <a:chOff x="5680075" y="368300"/>
            <a:chExt cx="6121400" cy="6121400"/>
          </a:xfrm>
        </p:grpSpPr>
        <p:sp>
          <p:nvSpPr>
            <p:cNvPr id="56" name="Oval 55">
              <a:extLst>
                <a:ext uri="{FF2B5EF4-FFF2-40B4-BE49-F238E27FC236}">
                  <a16:creationId xmlns:a16="http://schemas.microsoft.com/office/drawing/2014/main" id="{E77FD34E-85C1-44A7-866A-ADF6B7057DF3}"/>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Oval 56">
              <a:extLst>
                <a:ext uri="{FF2B5EF4-FFF2-40B4-BE49-F238E27FC236}">
                  <a16:creationId xmlns:a16="http://schemas.microsoft.com/office/drawing/2014/main" id="{1FE697C0-750C-429E-B65D-F60BF6F3B62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58" name="Group 57">
            <a:extLst>
              <a:ext uri="{FF2B5EF4-FFF2-40B4-BE49-F238E27FC236}">
                <a16:creationId xmlns:a16="http://schemas.microsoft.com/office/drawing/2014/main" id="{2A9C1BB9-2749-40F1-8D43-084CDA22817D}"/>
              </a:ext>
            </a:extLst>
          </p:cNvPr>
          <p:cNvGrpSpPr/>
          <p:nvPr userDrawn="1"/>
        </p:nvGrpSpPr>
        <p:grpSpPr>
          <a:xfrm>
            <a:off x="9973398" y="2309387"/>
            <a:ext cx="1119612" cy="1119614"/>
            <a:chOff x="5680075" y="368300"/>
            <a:chExt cx="6121400" cy="6121400"/>
          </a:xfrm>
        </p:grpSpPr>
        <p:sp>
          <p:nvSpPr>
            <p:cNvPr id="59" name="Oval 58">
              <a:extLst>
                <a:ext uri="{FF2B5EF4-FFF2-40B4-BE49-F238E27FC236}">
                  <a16:creationId xmlns:a16="http://schemas.microsoft.com/office/drawing/2014/main" id="{21802805-1880-4780-AC6F-3478271183C4}"/>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0" name="Oval 59">
              <a:extLst>
                <a:ext uri="{FF2B5EF4-FFF2-40B4-BE49-F238E27FC236}">
                  <a16:creationId xmlns:a16="http://schemas.microsoft.com/office/drawing/2014/main" id="{1A6DD1C7-11E7-4607-87C7-4A2921342C41}"/>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126231546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Blue - layout 1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EE6A-9100-4BC3-881E-8090C24EC088}"/>
              </a:ext>
            </a:extLst>
          </p:cNvPr>
          <p:cNvSpPr>
            <a:spLocks noGrp="1"/>
          </p:cNvSpPr>
          <p:nvPr>
            <p:ph type="title"/>
          </p:nvPr>
        </p:nvSpPr>
        <p:spPr/>
        <p:txBody>
          <a:bodyPr/>
          <a:lstStyle/>
          <a:p>
            <a:r>
              <a:rPr lang="en-US"/>
              <a:t>Click to edit Master title style</a:t>
            </a:r>
            <a:endParaRPr lang="ru-RU"/>
          </a:p>
        </p:txBody>
      </p:sp>
      <p:sp>
        <p:nvSpPr>
          <p:cNvPr id="29" name="Text Placeholder 28">
            <a:extLst>
              <a:ext uri="{FF2B5EF4-FFF2-40B4-BE49-F238E27FC236}">
                <a16:creationId xmlns:a16="http://schemas.microsoft.com/office/drawing/2014/main" id="{FEF7C65B-91FB-454A-AE04-B223D05AB4DE}"/>
              </a:ext>
            </a:extLst>
          </p:cNvPr>
          <p:cNvSpPr>
            <a:spLocks noGrp="1"/>
          </p:cNvSpPr>
          <p:nvPr>
            <p:ph type="body" sz="quarter" idx="10"/>
          </p:nvPr>
        </p:nvSpPr>
        <p:spPr>
          <a:xfrm>
            <a:off x="1056786" y="3812353"/>
            <a:ext cx="1952575" cy="439738"/>
          </a:xfrm>
        </p:spPr>
        <p:txBody>
          <a:bodyPr/>
          <a:lstStyle>
            <a:lvl1pPr algn="ctr">
              <a:defRPr b="1"/>
            </a:lvl1pPr>
          </a:lstStyle>
          <a:p>
            <a:pPr lvl="0"/>
            <a:r>
              <a:rPr lang="en-US"/>
              <a:t>Click to edit Master text</a:t>
            </a:r>
            <a:endParaRPr lang="ru-RU"/>
          </a:p>
        </p:txBody>
      </p:sp>
      <p:sp>
        <p:nvSpPr>
          <p:cNvPr id="31" name="Text Placeholder 30">
            <a:extLst>
              <a:ext uri="{FF2B5EF4-FFF2-40B4-BE49-F238E27FC236}">
                <a16:creationId xmlns:a16="http://schemas.microsoft.com/office/drawing/2014/main" id="{BAA9C3B7-C0DE-432A-BCC2-203A6940023F}"/>
              </a:ext>
            </a:extLst>
          </p:cNvPr>
          <p:cNvSpPr>
            <a:spLocks noGrp="1"/>
          </p:cNvSpPr>
          <p:nvPr>
            <p:ph type="body" sz="quarter" idx="11"/>
          </p:nvPr>
        </p:nvSpPr>
        <p:spPr>
          <a:xfrm>
            <a:off x="1056786"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2" name="Text Placeholder 28">
            <a:extLst>
              <a:ext uri="{FF2B5EF4-FFF2-40B4-BE49-F238E27FC236}">
                <a16:creationId xmlns:a16="http://schemas.microsoft.com/office/drawing/2014/main" id="{648EB2D8-4117-48B7-960F-F7B95DDF797D}"/>
              </a:ext>
            </a:extLst>
          </p:cNvPr>
          <p:cNvSpPr>
            <a:spLocks noGrp="1"/>
          </p:cNvSpPr>
          <p:nvPr>
            <p:ph type="body" sz="quarter" idx="12"/>
          </p:nvPr>
        </p:nvSpPr>
        <p:spPr>
          <a:xfrm>
            <a:off x="3765404" y="3812353"/>
            <a:ext cx="1952575" cy="439738"/>
          </a:xfrm>
        </p:spPr>
        <p:txBody>
          <a:bodyPr/>
          <a:lstStyle>
            <a:lvl1pPr algn="ctr">
              <a:defRPr b="1"/>
            </a:lvl1pPr>
          </a:lstStyle>
          <a:p>
            <a:pPr lvl="0"/>
            <a:r>
              <a:rPr lang="en-US"/>
              <a:t>Click to edit Master text</a:t>
            </a:r>
            <a:endParaRPr lang="ru-RU"/>
          </a:p>
        </p:txBody>
      </p:sp>
      <p:sp>
        <p:nvSpPr>
          <p:cNvPr id="33" name="Text Placeholder 30">
            <a:extLst>
              <a:ext uri="{FF2B5EF4-FFF2-40B4-BE49-F238E27FC236}">
                <a16:creationId xmlns:a16="http://schemas.microsoft.com/office/drawing/2014/main" id="{17E2E8E3-9941-4801-8392-37898EE818C3}"/>
              </a:ext>
            </a:extLst>
          </p:cNvPr>
          <p:cNvSpPr>
            <a:spLocks noGrp="1"/>
          </p:cNvSpPr>
          <p:nvPr>
            <p:ph type="body" sz="quarter" idx="13"/>
          </p:nvPr>
        </p:nvSpPr>
        <p:spPr>
          <a:xfrm>
            <a:off x="3765404"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34" name="Text Placeholder 28">
            <a:extLst>
              <a:ext uri="{FF2B5EF4-FFF2-40B4-BE49-F238E27FC236}">
                <a16:creationId xmlns:a16="http://schemas.microsoft.com/office/drawing/2014/main" id="{7A263D7C-1B54-4744-BB85-887638DD7833}"/>
              </a:ext>
            </a:extLst>
          </p:cNvPr>
          <p:cNvSpPr>
            <a:spLocks noGrp="1"/>
          </p:cNvSpPr>
          <p:nvPr>
            <p:ph type="body" sz="quarter" idx="14"/>
          </p:nvPr>
        </p:nvSpPr>
        <p:spPr>
          <a:xfrm>
            <a:off x="6474023" y="3812353"/>
            <a:ext cx="1952575" cy="439738"/>
          </a:xfrm>
        </p:spPr>
        <p:txBody>
          <a:bodyPr/>
          <a:lstStyle>
            <a:lvl1pPr algn="ctr">
              <a:defRPr b="1"/>
            </a:lvl1pPr>
          </a:lstStyle>
          <a:p>
            <a:pPr lvl="0"/>
            <a:r>
              <a:rPr lang="en-US"/>
              <a:t>Click to edit Master text</a:t>
            </a:r>
            <a:endParaRPr lang="ru-RU"/>
          </a:p>
        </p:txBody>
      </p:sp>
      <p:sp>
        <p:nvSpPr>
          <p:cNvPr id="35" name="Text Placeholder 30">
            <a:extLst>
              <a:ext uri="{FF2B5EF4-FFF2-40B4-BE49-F238E27FC236}">
                <a16:creationId xmlns:a16="http://schemas.microsoft.com/office/drawing/2014/main" id="{F0E24454-9B28-47DD-A3D2-C728A1744411}"/>
              </a:ext>
            </a:extLst>
          </p:cNvPr>
          <p:cNvSpPr>
            <a:spLocks noGrp="1"/>
          </p:cNvSpPr>
          <p:nvPr>
            <p:ph type="body" sz="quarter" idx="15"/>
          </p:nvPr>
        </p:nvSpPr>
        <p:spPr>
          <a:xfrm>
            <a:off x="6474023"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1" name="Text Placeholder 28">
            <a:extLst>
              <a:ext uri="{FF2B5EF4-FFF2-40B4-BE49-F238E27FC236}">
                <a16:creationId xmlns:a16="http://schemas.microsoft.com/office/drawing/2014/main" id="{1C8DB127-0FE1-42DD-8D54-CF9D21585B05}"/>
              </a:ext>
            </a:extLst>
          </p:cNvPr>
          <p:cNvSpPr>
            <a:spLocks noGrp="1"/>
          </p:cNvSpPr>
          <p:nvPr userDrawn="1">
            <p:ph type="body" sz="quarter" idx="16"/>
          </p:nvPr>
        </p:nvSpPr>
        <p:spPr>
          <a:xfrm>
            <a:off x="9182640" y="3812353"/>
            <a:ext cx="1952575" cy="439738"/>
          </a:xfrm>
        </p:spPr>
        <p:txBody>
          <a:bodyPr/>
          <a:lstStyle>
            <a:lvl1pPr algn="ctr">
              <a:defRPr b="1"/>
            </a:lvl1pPr>
          </a:lstStyle>
          <a:p>
            <a:pPr lvl="0"/>
            <a:r>
              <a:rPr lang="en-US"/>
              <a:t>Click to edit Master text</a:t>
            </a:r>
            <a:endParaRPr lang="ru-RU"/>
          </a:p>
        </p:txBody>
      </p:sp>
      <p:sp>
        <p:nvSpPr>
          <p:cNvPr id="52" name="Text Placeholder 30">
            <a:extLst>
              <a:ext uri="{FF2B5EF4-FFF2-40B4-BE49-F238E27FC236}">
                <a16:creationId xmlns:a16="http://schemas.microsoft.com/office/drawing/2014/main" id="{509152AA-BB17-40CD-974D-B2352D7623C6}"/>
              </a:ext>
            </a:extLst>
          </p:cNvPr>
          <p:cNvSpPr>
            <a:spLocks noGrp="1"/>
          </p:cNvSpPr>
          <p:nvPr userDrawn="1">
            <p:ph type="body" sz="quarter" idx="17"/>
          </p:nvPr>
        </p:nvSpPr>
        <p:spPr>
          <a:xfrm>
            <a:off x="9182640" y="4330331"/>
            <a:ext cx="1952575" cy="1554163"/>
          </a:xfrm>
        </p:spPr>
        <p:txBody>
          <a:bodyPr>
            <a:normAutofit/>
          </a:bodyPr>
          <a:lstStyle>
            <a:lvl1pPr>
              <a:defRPr sz="1400"/>
            </a:lvl1pPr>
            <a:lvl2pPr>
              <a:defRPr sz="1200"/>
            </a:lvl2pPr>
            <a:lvl3pPr>
              <a:defRPr sz="1100"/>
            </a:lvl3pPr>
            <a:lvl4pPr>
              <a:defRPr sz="1050"/>
            </a:lvl4pPr>
          </a:lstStyle>
          <a:p>
            <a:pPr lvl="0"/>
            <a:r>
              <a:rPr lang="en-US"/>
              <a:t>Click to edit Master text styles</a:t>
            </a:r>
          </a:p>
          <a:p>
            <a:pPr lvl="1"/>
            <a:r>
              <a:rPr lang="en-US"/>
              <a:t>Second level</a:t>
            </a:r>
          </a:p>
          <a:p>
            <a:pPr lvl="2"/>
            <a:r>
              <a:rPr lang="en-US"/>
              <a:t>Third level</a:t>
            </a:r>
            <a:endParaRPr lang="ru-RU"/>
          </a:p>
        </p:txBody>
      </p:sp>
      <p:sp>
        <p:nvSpPr>
          <p:cNvPr id="54" name="Text Placeholder 6">
            <a:extLst>
              <a:ext uri="{FF2B5EF4-FFF2-40B4-BE49-F238E27FC236}">
                <a16:creationId xmlns:a16="http://schemas.microsoft.com/office/drawing/2014/main" id="{2E96606D-EB55-4E82-87D9-466E88AD0DB0}"/>
              </a:ext>
            </a:extLst>
          </p:cNvPr>
          <p:cNvSpPr>
            <a:spLocks noGrp="1"/>
          </p:cNvSpPr>
          <p:nvPr>
            <p:ph type="body" sz="quarter" idx="18"/>
          </p:nvPr>
        </p:nvSpPr>
        <p:spPr>
          <a:xfrm>
            <a:off x="695325" y="1340282"/>
            <a:ext cx="10801350" cy="301171"/>
          </a:xfrm>
        </p:spPr>
        <p:txBody>
          <a:bodyPr>
            <a:normAutofit/>
          </a:bodyPr>
          <a:lstStyle>
            <a:lvl1pPr algn="l">
              <a:defRPr sz="1200"/>
            </a:lvl1pPr>
          </a:lstStyle>
          <a:p>
            <a:pPr lvl="0"/>
            <a:r>
              <a:rPr lang="en-US"/>
              <a:t>Click to edit Master text styles</a:t>
            </a:r>
            <a:endParaRPr lang="ru-RU"/>
          </a:p>
        </p:txBody>
      </p:sp>
      <p:grpSp>
        <p:nvGrpSpPr>
          <p:cNvPr id="12" name="Group 11">
            <a:extLst>
              <a:ext uri="{FF2B5EF4-FFF2-40B4-BE49-F238E27FC236}">
                <a16:creationId xmlns:a16="http://schemas.microsoft.com/office/drawing/2014/main" id="{849650E0-6629-4F49-8DB2-17FFD4701912}"/>
              </a:ext>
            </a:extLst>
          </p:cNvPr>
          <p:cNvGrpSpPr/>
          <p:nvPr userDrawn="1"/>
        </p:nvGrpSpPr>
        <p:grpSpPr>
          <a:xfrm>
            <a:off x="1357530" y="2225458"/>
            <a:ext cx="1351088" cy="1351089"/>
            <a:chOff x="5680075" y="368300"/>
            <a:chExt cx="6121400" cy="6121400"/>
          </a:xfrm>
        </p:grpSpPr>
        <p:sp>
          <p:nvSpPr>
            <p:cNvPr id="13" name="Oval 12">
              <a:extLst>
                <a:ext uri="{FF2B5EF4-FFF2-40B4-BE49-F238E27FC236}">
                  <a16:creationId xmlns:a16="http://schemas.microsoft.com/office/drawing/2014/main" id="{CA45B24B-98FD-417C-B833-E95DAA8C7DC7}"/>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Oval 13">
              <a:extLst>
                <a:ext uri="{FF2B5EF4-FFF2-40B4-BE49-F238E27FC236}">
                  <a16:creationId xmlns:a16="http://schemas.microsoft.com/office/drawing/2014/main" id="{CA94728C-A142-4698-A09A-AA32F87B5D09}"/>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5" name="Group 14">
            <a:extLst>
              <a:ext uri="{FF2B5EF4-FFF2-40B4-BE49-F238E27FC236}">
                <a16:creationId xmlns:a16="http://schemas.microsoft.com/office/drawing/2014/main" id="{12DCDB2C-8824-4A99-9E1E-05F05C130ADE}"/>
              </a:ext>
            </a:extLst>
          </p:cNvPr>
          <p:cNvGrpSpPr/>
          <p:nvPr userDrawn="1"/>
        </p:nvGrpSpPr>
        <p:grpSpPr>
          <a:xfrm>
            <a:off x="4066148" y="2225458"/>
            <a:ext cx="1351088" cy="1351089"/>
            <a:chOff x="5680075" y="368300"/>
            <a:chExt cx="6121400" cy="6121400"/>
          </a:xfrm>
        </p:grpSpPr>
        <p:sp>
          <p:nvSpPr>
            <p:cNvPr id="16" name="Oval 15">
              <a:extLst>
                <a:ext uri="{FF2B5EF4-FFF2-40B4-BE49-F238E27FC236}">
                  <a16:creationId xmlns:a16="http://schemas.microsoft.com/office/drawing/2014/main" id="{D938B287-41D8-4B67-90BF-F293DD862E49}"/>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Oval 16">
              <a:extLst>
                <a:ext uri="{FF2B5EF4-FFF2-40B4-BE49-F238E27FC236}">
                  <a16:creationId xmlns:a16="http://schemas.microsoft.com/office/drawing/2014/main" id="{9E771D26-0160-4E22-AAD6-6A080150CC28}"/>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Group 17">
            <a:extLst>
              <a:ext uri="{FF2B5EF4-FFF2-40B4-BE49-F238E27FC236}">
                <a16:creationId xmlns:a16="http://schemas.microsoft.com/office/drawing/2014/main" id="{9B879ECB-5F9F-43E4-B39B-F8AC2846DFA0}"/>
              </a:ext>
            </a:extLst>
          </p:cNvPr>
          <p:cNvGrpSpPr/>
          <p:nvPr userDrawn="1"/>
        </p:nvGrpSpPr>
        <p:grpSpPr>
          <a:xfrm>
            <a:off x="6774766" y="2225458"/>
            <a:ext cx="1351088" cy="1351089"/>
            <a:chOff x="5680075" y="368300"/>
            <a:chExt cx="6121400" cy="6121400"/>
          </a:xfrm>
        </p:grpSpPr>
        <p:sp>
          <p:nvSpPr>
            <p:cNvPr id="19" name="Oval 18">
              <a:extLst>
                <a:ext uri="{FF2B5EF4-FFF2-40B4-BE49-F238E27FC236}">
                  <a16:creationId xmlns:a16="http://schemas.microsoft.com/office/drawing/2014/main" id="{442EA22D-9877-4A9C-962B-5FF84745721E}"/>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Oval 19">
              <a:extLst>
                <a:ext uri="{FF2B5EF4-FFF2-40B4-BE49-F238E27FC236}">
                  <a16:creationId xmlns:a16="http://schemas.microsoft.com/office/drawing/2014/main" id="{B0BC83BE-4202-4D46-8E39-6688B8FAC067}"/>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1" name="Group 20">
            <a:extLst>
              <a:ext uri="{FF2B5EF4-FFF2-40B4-BE49-F238E27FC236}">
                <a16:creationId xmlns:a16="http://schemas.microsoft.com/office/drawing/2014/main" id="{0B029C54-271F-42C2-8113-4C0A9200A11E}"/>
              </a:ext>
            </a:extLst>
          </p:cNvPr>
          <p:cNvGrpSpPr/>
          <p:nvPr userDrawn="1"/>
        </p:nvGrpSpPr>
        <p:grpSpPr>
          <a:xfrm>
            <a:off x="9483384" y="2193650"/>
            <a:ext cx="1351088" cy="1351089"/>
            <a:chOff x="5680075" y="368300"/>
            <a:chExt cx="6121400" cy="6121400"/>
          </a:xfrm>
        </p:grpSpPr>
        <p:sp>
          <p:nvSpPr>
            <p:cNvPr id="22" name="Oval 21">
              <a:extLst>
                <a:ext uri="{FF2B5EF4-FFF2-40B4-BE49-F238E27FC236}">
                  <a16:creationId xmlns:a16="http://schemas.microsoft.com/office/drawing/2014/main" id="{2E67694D-0AF0-4EFB-95C1-C8DAA74673C7}"/>
                </a:ext>
              </a:extLst>
            </p:cNvPr>
            <p:cNvSpPr/>
            <p:nvPr userDrawn="1"/>
          </p:nvSpPr>
          <p:spPr>
            <a:xfrm>
              <a:off x="5680075" y="368300"/>
              <a:ext cx="6121400" cy="612140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Oval 22">
              <a:extLst>
                <a:ext uri="{FF2B5EF4-FFF2-40B4-BE49-F238E27FC236}">
                  <a16:creationId xmlns:a16="http://schemas.microsoft.com/office/drawing/2014/main" id="{89E443B6-C326-4900-B1A2-478AEDFA35F4}"/>
                </a:ext>
              </a:extLst>
            </p:cNvPr>
            <p:cNvSpPr/>
            <p:nvPr userDrawn="1"/>
          </p:nvSpPr>
          <p:spPr>
            <a:xfrm>
              <a:off x="6273799" y="962024"/>
              <a:ext cx="4933952" cy="4933952"/>
            </a:xfrm>
            <a:prstGeom prst="ellipse">
              <a:avLst/>
            </a:prstGeom>
            <a:solidFill>
              <a:schemeClr val="bg1"/>
            </a:solidFill>
            <a:ln>
              <a:noFill/>
            </a:ln>
            <a:effectLst>
              <a:outerShdw blurRad="571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23748954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Blue - 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F6B3C-E114-470F-98B4-A7014F719959}"/>
              </a:ext>
            </a:extLst>
          </p:cNvPr>
          <p:cNvSpPr>
            <a:spLocks noGrp="1"/>
          </p:cNvSpPr>
          <p:nvPr>
            <p:ph type="title"/>
          </p:nvPr>
        </p:nvSpPr>
        <p:spPr>
          <a:xfrm>
            <a:off x="6482079" y="2568403"/>
            <a:ext cx="4902835" cy="1585596"/>
          </a:xfrm>
        </p:spPr>
        <p:txBody>
          <a:bodyPr/>
          <a:lstStyle/>
          <a:p>
            <a:r>
              <a:rPr lang="en-US"/>
              <a:t>Click to edit Master title style</a:t>
            </a:r>
            <a:endParaRPr lang="en-GB"/>
          </a:p>
        </p:txBody>
      </p:sp>
      <p:sp>
        <p:nvSpPr>
          <p:cNvPr id="7" name="Text Placeholder 27">
            <a:extLst>
              <a:ext uri="{FF2B5EF4-FFF2-40B4-BE49-F238E27FC236}">
                <a16:creationId xmlns:a16="http://schemas.microsoft.com/office/drawing/2014/main" id="{E02F6923-6563-4759-82C9-F6500EAF3DFC}"/>
              </a:ext>
            </a:extLst>
          </p:cNvPr>
          <p:cNvSpPr>
            <a:spLocks noGrp="1"/>
          </p:cNvSpPr>
          <p:nvPr>
            <p:ph type="body" sz="quarter" idx="11"/>
          </p:nvPr>
        </p:nvSpPr>
        <p:spPr>
          <a:xfrm>
            <a:off x="6482079" y="4434527"/>
            <a:ext cx="3880399" cy="376588"/>
          </a:xfrm>
        </p:spPr>
        <p:txBody>
          <a:bodyPr/>
          <a:lstStyle/>
          <a:p>
            <a:pPr>
              <a:lnSpc>
                <a:spcPct val="100000"/>
              </a:lnSpc>
            </a:pPr>
            <a:endParaRPr lang="ru-RU"/>
          </a:p>
        </p:txBody>
      </p:sp>
      <p:grpSp>
        <p:nvGrpSpPr>
          <p:cNvPr id="8" name="Group 7">
            <a:extLst>
              <a:ext uri="{FF2B5EF4-FFF2-40B4-BE49-F238E27FC236}">
                <a16:creationId xmlns:a16="http://schemas.microsoft.com/office/drawing/2014/main" id="{05AD24FB-C03E-45A3-BDB0-DB1CAF5CAFC2}"/>
              </a:ext>
            </a:extLst>
          </p:cNvPr>
          <p:cNvGrpSpPr/>
          <p:nvPr userDrawn="1"/>
        </p:nvGrpSpPr>
        <p:grpSpPr>
          <a:xfrm>
            <a:off x="-1128" y="2568403"/>
            <a:ext cx="4616622" cy="1708194"/>
            <a:chOff x="0" y="2568403"/>
            <a:chExt cx="4616622" cy="1708194"/>
          </a:xfrm>
        </p:grpSpPr>
        <p:sp>
          <p:nvSpPr>
            <p:cNvPr id="9" name="Rectangle 8">
              <a:extLst>
                <a:ext uri="{FF2B5EF4-FFF2-40B4-BE49-F238E27FC236}">
                  <a16:creationId xmlns:a16="http://schemas.microsoft.com/office/drawing/2014/main" id="{5623B419-BAC7-47AE-887B-22F05280FEF5}"/>
                </a:ext>
              </a:extLst>
            </p:cNvPr>
            <p:cNvSpPr/>
            <p:nvPr/>
          </p:nvSpPr>
          <p:spPr>
            <a:xfrm>
              <a:off x="0" y="2568403"/>
              <a:ext cx="3028950" cy="1708194"/>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Rectangle 9">
              <a:extLst>
                <a:ext uri="{FF2B5EF4-FFF2-40B4-BE49-F238E27FC236}">
                  <a16:creationId xmlns:a16="http://schemas.microsoft.com/office/drawing/2014/main" id="{1EA14360-96AB-4F5F-95EF-EB39FA49BD1D}"/>
                </a:ext>
              </a:extLst>
            </p:cNvPr>
            <p:cNvSpPr/>
            <p:nvPr/>
          </p:nvSpPr>
          <p:spPr>
            <a:xfrm>
              <a:off x="2908428" y="2568403"/>
              <a:ext cx="1708194" cy="1708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Graphic 10">
              <a:extLst>
                <a:ext uri="{FF2B5EF4-FFF2-40B4-BE49-F238E27FC236}">
                  <a16:creationId xmlns:a16="http://schemas.microsoft.com/office/drawing/2014/main" id="{18A73288-6C10-4D75-91FA-3D86B180598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090837" y="3066900"/>
              <a:ext cx="1343376" cy="711200"/>
            </a:xfrm>
            <a:prstGeom prst="rect">
              <a:avLst/>
            </a:prstGeom>
          </p:spPr>
        </p:pic>
      </p:grpSp>
    </p:spTree>
    <p:extLst>
      <p:ext uri="{BB962C8B-B14F-4D97-AF65-F5344CB8AC3E}">
        <p14:creationId xmlns:p14="http://schemas.microsoft.com/office/powerpoint/2010/main" val="1783957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slideLayout" Target="../slideLayouts/slideLayout45.xml"/><Relationship Id="rId26" Type="http://schemas.openxmlformats.org/officeDocument/2006/relationships/image" Target="../media/image14.svg"/><Relationship Id="rId3" Type="http://schemas.openxmlformats.org/officeDocument/2006/relationships/slideLayout" Target="../slideLayouts/slideLayout30.xml"/><Relationship Id="rId21" Type="http://schemas.openxmlformats.org/officeDocument/2006/relationships/slideLayout" Target="../slideLayouts/slideLayout48.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5" Type="http://schemas.openxmlformats.org/officeDocument/2006/relationships/image" Target="../media/image13.png"/><Relationship Id="rId2" Type="http://schemas.openxmlformats.org/officeDocument/2006/relationships/slideLayout" Target="../slideLayouts/slideLayout29.xml"/><Relationship Id="rId16" Type="http://schemas.openxmlformats.org/officeDocument/2006/relationships/slideLayout" Target="../slideLayouts/slideLayout43.xml"/><Relationship Id="rId20" Type="http://schemas.openxmlformats.org/officeDocument/2006/relationships/slideLayout" Target="../slideLayouts/slideLayout47.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24" Type="http://schemas.openxmlformats.org/officeDocument/2006/relationships/theme" Target="../theme/theme2.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23" Type="http://schemas.openxmlformats.org/officeDocument/2006/relationships/slideLayout" Target="../slideLayouts/slideLayout50.xml"/><Relationship Id="rId10" Type="http://schemas.openxmlformats.org/officeDocument/2006/relationships/slideLayout" Target="../slideLayouts/slideLayout37.xml"/><Relationship Id="rId19" Type="http://schemas.openxmlformats.org/officeDocument/2006/relationships/slideLayout" Target="../slideLayouts/slideLayout46.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 Id="rId22" Type="http://schemas.openxmlformats.org/officeDocument/2006/relationships/slideLayout" Target="../slideLayouts/slideLayout4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5" Type="http://schemas.openxmlformats.org/officeDocument/2006/relationships/image" Target="../media/image14.svg"/><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24" Type="http://schemas.openxmlformats.org/officeDocument/2006/relationships/image" Target="../media/image13.png"/><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theme" Target="../theme/theme3.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slideLayout" Target="../slideLayouts/slideLayout85.xml"/><Relationship Id="rId18" Type="http://schemas.openxmlformats.org/officeDocument/2006/relationships/slideLayout" Target="../slideLayouts/slideLayout90.xml"/><Relationship Id="rId3" Type="http://schemas.openxmlformats.org/officeDocument/2006/relationships/slideLayout" Target="../slideLayouts/slideLayout75.xml"/><Relationship Id="rId21" Type="http://schemas.openxmlformats.org/officeDocument/2006/relationships/image" Target="../media/image13.png"/><Relationship Id="rId7" Type="http://schemas.openxmlformats.org/officeDocument/2006/relationships/slideLayout" Target="../slideLayouts/slideLayout79.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0" Type="http://schemas.openxmlformats.org/officeDocument/2006/relationships/theme" Target="../theme/theme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slideLayout" Target="../slideLayouts/slideLayout87.xml"/><Relationship Id="rId10" Type="http://schemas.openxmlformats.org/officeDocument/2006/relationships/slideLayout" Target="../slideLayouts/slideLayout82.xml"/><Relationship Id="rId19" Type="http://schemas.openxmlformats.org/officeDocument/2006/relationships/slideLayout" Target="../slideLayouts/slideLayout91.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image" Target="../media/image14.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6C0E4B-1F85-8A49-C7D4-06BFBC3887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C423DD-47A3-FDD8-95DC-7236B7526171}"/>
              </a:ext>
            </a:extLst>
          </p:cNvPr>
          <p:cNvSpPr>
            <a:spLocks noGrp="1"/>
          </p:cNvSpPr>
          <p:nvPr>
            <p:ph type="body" idx="1"/>
          </p:nvPr>
        </p:nvSpPr>
        <p:spPr>
          <a:xfrm>
            <a:off x="838200" y="1825624"/>
            <a:ext cx="10515600" cy="437687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89691239"/>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50" r:id="rId4"/>
    <p:sldLayoutId id="2147483660" r:id="rId5"/>
    <p:sldLayoutId id="2147483662" r:id="rId6"/>
    <p:sldLayoutId id="2147483664" r:id="rId7"/>
    <p:sldLayoutId id="2147483663" r:id="rId8"/>
    <p:sldLayoutId id="2147483670" r:id="rId9"/>
    <p:sldLayoutId id="2147483671" r:id="rId10"/>
    <p:sldLayoutId id="2147483665" r:id="rId11"/>
    <p:sldLayoutId id="2147483667" r:id="rId12"/>
    <p:sldLayoutId id="2147483669" r:id="rId13"/>
    <p:sldLayoutId id="2147483668" r:id="rId14"/>
    <p:sldLayoutId id="2147483672" r:id="rId15"/>
    <p:sldLayoutId id="2147483673" r:id="rId16"/>
    <p:sldLayoutId id="2147483674" r:id="rId17"/>
    <p:sldLayoutId id="2147483675" r:id="rId18"/>
    <p:sldLayoutId id="2147483676" r:id="rId19"/>
    <p:sldLayoutId id="2147483677" r:id="rId20"/>
    <p:sldLayoutId id="2147483678" r:id="rId21"/>
    <p:sldLayoutId id="2147483679" r:id="rId22"/>
    <p:sldLayoutId id="2147483751" r:id="rId23"/>
    <p:sldLayoutId id="2147483752" r:id="rId24"/>
    <p:sldLayoutId id="2147483755" r:id="rId25"/>
    <p:sldLayoutId id="2147483757" r:id="rId26"/>
    <p:sldLayoutId id="2147483759" r:id="rId27"/>
  </p:sldLayoutIdLst>
  <p:txStyles>
    <p:titleStyle>
      <a:lvl1pPr algn="l" defTabSz="914400" rtl="0" eaLnBrk="1" latinLnBrk="0" hangingPunct="1">
        <a:lnSpc>
          <a:spcPct val="90000"/>
        </a:lnSpc>
        <a:spcBef>
          <a:spcPct val="0"/>
        </a:spcBef>
        <a:buNone/>
        <a:defRPr sz="4400" kern="1200">
          <a:solidFill>
            <a:srgbClr val="596F9B"/>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C39A4F-5F67-4A42-9F42-8C5DF997D1C5}"/>
              </a:ext>
            </a:extLst>
          </p:cNvPr>
          <p:cNvSpPr>
            <a:spLocks noGrp="1"/>
          </p:cNvSpPr>
          <p:nvPr>
            <p:ph type="title"/>
          </p:nvPr>
        </p:nvSpPr>
        <p:spPr>
          <a:xfrm>
            <a:off x="695325" y="365125"/>
            <a:ext cx="10801350" cy="900000"/>
          </a:xfrm>
          <a:prstGeom prst="rect">
            <a:avLst/>
          </a:prstGeom>
        </p:spPr>
        <p:txBody>
          <a:bodyPr vert="horz" lIns="91440" tIns="45720" rIns="91440" bIns="45720" rtlCol="0" anchor="t">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0A39F51C-67D6-4E8B-A3BD-DBE212673C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pic>
        <p:nvPicPr>
          <p:cNvPr id="8" name="Graphic 7">
            <a:extLst>
              <a:ext uri="{FF2B5EF4-FFF2-40B4-BE49-F238E27FC236}">
                <a16:creationId xmlns:a16="http://schemas.microsoft.com/office/drawing/2014/main" id="{3E4DDE99-62A0-4033-8F20-B8225341EA2A}"/>
              </a:ext>
            </a:extLst>
          </p:cNvPr>
          <p:cNvPicPr>
            <a:picLocks noChangeAspect="1"/>
          </p:cNvPicPr>
          <p:nvPr userDrawn="1"/>
        </p:nvPicPr>
        <p:blipFill>
          <a:blip r:embed="rId25">
            <a:extLst>
              <a:ext uri="{96DAC541-7B7A-43D3-8B79-37D633B846F1}">
                <asvg:svgBlip xmlns:asvg="http://schemas.microsoft.com/office/drawing/2016/SVG/main" r:embed="rId26"/>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19950132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 id="2147483699" r:id="rId19"/>
    <p:sldLayoutId id="2147483700" r:id="rId20"/>
    <p:sldLayoutId id="2147483701" r:id="rId21"/>
    <p:sldLayoutId id="2147483702" r:id="rId22"/>
    <p:sldLayoutId id="2147483706" r:id="rId23"/>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088">
          <p15:clr>
            <a:srgbClr val="F26B43"/>
          </p15:clr>
        </p15:guide>
        <p15:guide id="2" pos="3840">
          <p15:clr>
            <a:srgbClr val="F26B43"/>
          </p15:clr>
        </p15:guide>
        <p15:guide id="3" pos="438">
          <p15:clr>
            <a:srgbClr val="F26B43"/>
          </p15:clr>
        </p15:guide>
        <p15:guide id="5" pos="7242">
          <p15:clr>
            <a:srgbClr val="F26B43"/>
          </p15:clr>
        </p15:guide>
        <p15:guide id="6" orient="horz" pos="232">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C39A4F-5F67-4A42-9F42-8C5DF997D1C5}"/>
              </a:ext>
            </a:extLst>
          </p:cNvPr>
          <p:cNvSpPr>
            <a:spLocks noGrp="1"/>
          </p:cNvSpPr>
          <p:nvPr>
            <p:ph type="title"/>
          </p:nvPr>
        </p:nvSpPr>
        <p:spPr>
          <a:xfrm>
            <a:off x="695325" y="365125"/>
            <a:ext cx="10801350" cy="900000"/>
          </a:xfrm>
          <a:prstGeom prst="rect">
            <a:avLst/>
          </a:prstGeom>
        </p:spPr>
        <p:txBody>
          <a:bodyPr vert="horz" lIns="91440" tIns="45720" rIns="91440" bIns="45720" rtlCol="0" anchor="t">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0A39F51C-67D6-4E8B-A3BD-DBE212673C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pic>
        <p:nvPicPr>
          <p:cNvPr id="8" name="Graphic 7">
            <a:extLst>
              <a:ext uri="{FF2B5EF4-FFF2-40B4-BE49-F238E27FC236}">
                <a16:creationId xmlns:a16="http://schemas.microsoft.com/office/drawing/2014/main" id="{3E4DDE99-62A0-4033-8F20-B8225341EA2A}"/>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2860742286"/>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 id="2147483725" r:id="rId18"/>
    <p:sldLayoutId id="2147483726" r:id="rId19"/>
    <p:sldLayoutId id="2147483728" r:id="rId20"/>
    <p:sldLayoutId id="2147483729" r:id="rId21"/>
    <p:sldLayoutId id="2147483730" r:id="rId22"/>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088">
          <p15:clr>
            <a:srgbClr val="F26B43"/>
          </p15:clr>
        </p15:guide>
        <p15:guide id="2" pos="3840">
          <p15:clr>
            <a:srgbClr val="F26B43"/>
          </p15:clr>
        </p15:guide>
        <p15:guide id="3" pos="438">
          <p15:clr>
            <a:srgbClr val="F26B43"/>
          </p15:clr>
        </p15:guide>
        <p15:guide id="5" pos="7242">
          <p15:clr>
            <a:srgbClr val="F26B43"/>
          </p15:clr>
        </p15:guide>
        <p15:guide id="6" orient="horz" pos="232">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C39A4F-5F67-4A42-9F42-8C5DF997D1C5}"/>
              </a:ext>
            </a:extLst>
          </p:cNvPr>
          <p:cNvSpPr>
            <a:spLocks noGrp="1"/>
          </p:cNvSpPr>
          <p:nvPr>
            <p:ph type="title"/>
          </p:nvPr>
        </p:nvSpPr>
        <p:spPr>
          <a:xfrm>
            <a:off x="695325" y="365125"/>
            <a:ext cx="10801350" cy="900000"/>
          </a:xfrm>
          <a:prstGeom prst="rect">
            <a:avLst/>
          </a:prstGeom>
        </p:spPr>
        <p:txBody>
          <a:bodyPr vert="horz" lIns="91440" tIns="45720" rIns="91440" bIns="45720" rtlCol="0" anchor="t">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0A39F51C-67D6-4E8B-A3BD-DBE212673C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pic>
        <p:nvPicPr>
          <p:cNvPr id="8" name="Graphic 7">
            <a:extLst>
              <a:ext uri="{FF2B5EF4-FFF2-40B4-BE49-F238E27FC236}">
                <a16:creationId xmlns:a16="http://schemas.microsoft.com/office/drawing/2014/main" id="{3E4DDE99-62A0-4033-8F20-B8225341EA2A}"/>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344466" y="6400690"/>
            <a:ext cx="1404528" cy="184370"/>
          </a:xfrm>
          <a:prstGeom prst="rect">
            <a:avLst/>
          </a:prstGeom>
        </p:spPr>
      </p:pic>
    </p:spTree>
    <p:extLst>
      <p:ext uri="{BB962C8B-B14F-4D97-AF65-F5344CB8AC3E}">
        <p14:creationId xmlns:p14="http://schemas.microsoft.com/office/powerpoint/2010/main" val="9155651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745" r:id="rId14"/>
    <p:sldLayoutId id="2147483746" r:id="rId15"/>
    <p:sldLayoutId id="2147483747" r:id="rId16"/>
    <p:sldLayoutId id="2147483748" r:id="rId17"/>
    <p:sldLayoutId id="2147483749" r:id="rId18"/>
    <p:sldLayoutId id="2147483750" r:id="rId19"/>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088">
          <p15:clr>
            <a:srgbClr val="F26B43"/>
          </p15:clr>
        </p15:guide>
        <p15:guide id="2" pos="3840">
          <p15:clr>
            <a:srgbClr val="F26B43"/>
          </p15:clr>
        </p15:guide>
        <p15:guide id="3" pos="438">
          <p15:clr>
            <a:srgbClr val="F26B43"/>
          </p15:clr>
        </p15:guide>
        <p15:guide id="5" pos="7242">
          <p15:clr>
            <a:srgbClr val="F26B43"/>
          </p15:clr>
        </p15:guide>
        <p15:guide id="6" orient="horz" pos="23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2.xml"/><Relationship Id="rId5" Type="http://schemas.openxmlformats.org/officeDocument/2006/relationships/image" Target="../media/image21.png"/><Relationship Id="rId4" Type="http://schemas.openxmlformats.org/officeDocument/2006/relationships/image" Target="../media/image2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video" Target="https://www.youtube.com/embed/_d9Bp2ju2jg?feature=oembed" TargetMode="External"/><Relationship Id="rId4"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hyperlink" Target="https://www.greencareershub.com/find-your-green-role/live-jobs/" TargetMode="Externa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hyperlink" Target="https://www.europarl.europa.eu/RegData/etudes/ATAG/2020/656296/EPRS_ATA(2020)656296_EN.pdf" TargetMode="External"/><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4.xml"/><Relationship Id="rId1" Type="http://schemas.openxmlformats.org/officeDocument/2006/relationships/video" Target="https://www.youtube.com/embed/0XTBYMfZyrM?feature=oembed" TargetMode="External"/><Relationship Id="rId5" Type="http://schemas.openxmlformats.org/officeDocument/2006/relationships/image" Target="../media/image41.png"/><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4.xml"/><Relationship Id="rId1" Type="http://schemas.openxmlformats.org/officeDocument/2006/relationships/video" Target="https://www.youtube.com/embed/U3tKINrlLhQ?feature=oembed" TargetMode="External"/><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2.xml"/><Relationship Id="rId1" Type="http://schemas.openxmlformats.org/officeDocument/2006/relationships/slideLayout" Target="../slideLayouts/slideLayout10.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35.xml"/><Relationship Id="rId1" Type="http://schemas.openxmlformats.org/officeDocument/2006/relationships/slideLayout" Target="../slideLayouts/slideLayout14.xml"/><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sv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9.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2.xml"/><Relationship Id="rId1" Type="http://schemas.openxmlformats.org/officeDocument/2006/relationships/slideLayout" Target="../slideLayouts/slideLayout5.xml"/><Relationship Id="rId4" Type="http://schemas.openxmlformats.org/officeDocument/2006/relationships/image" Target="../media/image63.png"/></Relationships>
</file>

<file path=ppt/slides/_rels/slide5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notesSlide" Target="../notesSlides/notesSlide44.xml"/><Relationship Id="rId1" Type="http://schemas.openxmlformats.org/officeDocument/2006/relationships/slideLayout" Target="../slideLayouts/slideLayout11.xml"/><Relationship Id="rId6" Type="http://schemas.openxmlformats.org/officeDocument/2006/relationships/image" Target="../media/image68.svg"/><Relationship Id="rId5" Type="http://schemas.openxmlformats.org/officeDocument/2006/relationships/image" Target="../media/image67.png"/><Relationship Id="rId10" Type="http://schemas.openxmlformats.org/officeDocument/2006/relationships/image" Target="../media/image72.svg"/><Relationship Id="rId4" Type="http://schemas.openxmlformats.org/officeDocument/2006/relationships/image" Target="../media/image66.svg"/><Relationship Id="rId9" Type="http://schemas.openxmlformats.org/officeDocument/2006/relationships/image" Target="../media/image71.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hyperlink" Target="https://www.lantra.co.uk/careers/JobProfile/JobProfileDetails/66" TargetMode="External"/><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5.xml"/><Relationship Id="rId1" Type="http://schemas.openxmlformats.org/officeDocument/2006/relationships/video" Target="https://www.youtube.com/embed/262YqU9VsUU?feature=oembed" TargetMode="External"/><Relationship Id="rId4" Type="http://schemas.openxmlformats.org/officeDocument/2006/relationships/image" Target="../media/image73.jpeg"/></Relationships>
</file>

<file path=ppt/slides/_rels/slide58.xml.rels><?xml version="1.0" encoding="UTF-8" standalone="yes"?>
<Relationships xmlns="http://schemas.openxmlformats.org/package/2006/relationships"><Relationship Id="rId3" Type="http://schemas.openxmlformats.org/officeDocument/2006/relationships/hyperlink" Target="https://notjustlabcoats.co.uk/careers-hub/career-roles/role/carbon-accountant/#:~:text=Carbon%20Accountants%20measure%2C%20manage%2C%20and,data%20into%20clear%2C%20actionable%20insights" TargetMode="External"/><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5.xml"/><Relationship Id="rId1" Type="http://schemas.openxmlformats.org/officeDocument/2006/relationships/video" Target="https://www.youtube.com/embed/Ff5wWmxB73Y?feature=oembed" TargetMode="External"/><Relationship Id="rId4" Type="http://schemas.openxmlformats.org/officeDocument/2006/relationships/image" Target="../media/image74.jpeg"/></Relationships>
</file>

<file path=ppt/slides/_rels/slide60.xml.rels><?xml version="1.0" encoding="UTF-8" standalone="yes"?>
<Relationships xmlns="http://schemas.openxmlformats.org/package/2006/relationships"><Relationship Id="rId3" Type="http://schemas.openxmlformats.org/officeDocument/2006/relationships/hyperlink" Target="https://nationalcareers.service.gov.uk/job-profiles/forestry-worker" TargetMode="External"/><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5.xml"/><Relationship Id="rId1" Type="http://schemas.openxmlformats.org/officeDocument/2006/relationships/video" Target="https://www.youtube.com/embed/-ob2OJbBmKc?feature=oembed" TargetMode="External"/><Relationship Id="rId4" Type="http://schemas.openxmlformats.org/officeDocument/2006/relationships/image" Target="../media/image75.jpeg"/></Relationships>
</file>

<file path=ppt/slides/_rels/slide62.xml.rels><?xml version="1.0" encoding="UTF-8" standalone="yes"?>
<Relationships xmlns="http://schemas.openxmlformats.org/package/2006/relationships"><Relationship Id="rId3" Type="http://schemas.openxmlformats.org/officeDocument/2006/relationships/hyperlink" Target="https://www.greencareershub.com/find-your-green-role/job-profiles/ecologist/" TargetMode="External"/><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5.xml"/><Relationship Id="rId1" Type="http://schemas.openxmlformats.org/officeDocument/2006/relationships/video" Target="https://www.youtube.com/embed/RMMzbuKNT_g?feature=oembed" TargetMode="External"/><Relationship Id="rId4" Type="http://schemas.openxmlformats.org/officeDocument/2006/relationships/image" Target="../media/image76.jpeg"/></Relationships>
</file>

<file path=ppt/slides/_rels/slide6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8.xml"/><Relationship Id="rId1" Type="http://schemas.openxmlformats.org/officeDocument/2006/relationships/video" Target="https://player.vimeo.com/video/835818085?app_id=122963" TargetMode="External"/><Relationship Id="rId4" Type="http://schemas.openxmlformats.org/officeDocument/2006/relationships/image" Target="../media/image78.jpeg"/></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8.xml"/><Relationship Id="rId1" Type="http://schemas.openxmlformats.org/officeDocument/2006/relationships/video" Target="https://player.vimeo.com/video/834367081?app_id=122963" TargetMode="External"/><Relationship Id="rId4" Type="http://schemas.openxmlformats.org/officeDocument/2006/relationships/image" Target="../media/image79.jpeg"/></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8.xml"/><Relationship Id="rId1" Type="http://schemas.openxmlformats.org/officeDocument/2006/relationships/video" Target="https://player.vimeo.com/video/834365526?app_id=122963" TargetMode="External"/><Relationship Id="rId4" Type="http://schemas.openxmlformats.org/officeDocument/2006/relationships/image" Target="../media/image80.jpe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8.xml"/><Relationship Id="rId1" Type="http://schemas.openxmlformats.org/officeDocument/2006/relationships/video" Target="https://player.vimeo.com/video/938715824?app_id=122963" TargetMode="External"/><Relationship Id="rId4" Type="http://schemas.openxmlformats.org/officeDocument/2006/relationships/image" Target="../media/image81.jpe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8.xml"/><Relationship Id="rId1" Type="http://schemas.openxmlformats.org/officeDocument/2006/relationships/video" Target="https://player.vimeo.com/video/834749106?app_id=122963" TargetMode="External"/><Relationship Id="rId4" Type="http://schemas.openxmlformats.org/officeDocument/2006/relationships/image" Target="../media/image82.jpeg"/></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8.xml"/><Relationship Id="rId1" Type="http://schemas.openxmlformats.org/officeDocument/2006/relationships/video" Target="https://player.vimeo.com/video/832531607?app_id=122963" TargetMode="External"/><Relationship Id="rId4" Type="http://schemas.openxmlformats.org/officeDocument/2006/relationships/image" Target="../media/image83.jpeg"/></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67.xml"/><Relationship Id="rId1" Type="http://schemas.openxmlformats.org/officeDocument/2006/relationships/slideLayout" Target="../slideLayouts/slideLayout7.xml"/><Relationship Id="rId5" Type="http://schemas.openxmlformats.org/officeDocument/2006/relationships/image" Target="../media/image86.png"/><Relationship Id="rId4" Type="http://schemas.openxmlformats.org/officeDocument/2006/relationships/image" Target="../media/image85.pn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4.xml"/><Relationship Id="rId1" Type="http://schemas.openxmlformats.org/officeDocument/2006/relationships/video" Target="https://www.youtube.com/embed/B-nEYsyRlYo?feature=oembed" TargetMode="External"/><Relationship Id="rId4" Type="http://schemas.openxmlformats.org/officeDocument/2006/relationships/image" Target="../media/image87.jpe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9.xml"/></Relationships>
</file>

<file path=ppt/slides/_rels/slide80.xml.rels><?xml version="1.0" encoding="UTF-8" standalone="yes"?>
<Relationships xmlns="http://schemas.openxmlformats.org/package/2006/relationships"><Relationship Id="rId8" Type="http://schemas.openxmlformats.org/officeDocument/2006/relationships/image" Target="../media/image89.svg"/><Relationship Id="rId3" Type="http://schemas.openxmlformats.org/officeDocument/2006/relationships/hyperlink" Target="https://www.unifrog.org/student/careers/direct/environmental-consultant" TargetMode="External"/><Relationship Id="rId7" Type="http://schemas.openxmlformats.org/officeDocument/2006/relationships/image" Target="../media/image88.png"/><Relationship Id="rId12" Type="http://schemas.openxmlformats.org/officeDocument/2006/relationships/image" Target="../media/image93.svg"/><Relationship Id="rId2" Type="http://schemas.openxmlformats.org/officeDocument/2006/relationships/notesSlide" Target="../notesSlides/notesSlide70.xml"/><Relationship Id="rId1" Type="http://schemas.openxmlformats.org/officeDocument/2006/relationships/slideLayout" Target="../slideLayouts/slideLayout4.xml"/><Relationship Id="rId6" Type="http://schemas.openxmlformats.org/officeDocument/2006/relationships/hyperlink" Target="https://www.unifrog.org/student/know-how/1410" TargetMode="External"/><Relationship Id="rId11" Type="http://schemas.openxmlformats.org/officeDocument/2006/relationships/image" Target="../media/image92.png"/><Relationship Id="rId5" Type="http://schemas.openxmlformats.org/officeDocument/2006/relationships/hyperlink" Target="https://www.unifrog.org/student/subjects/direct/agriculture" TargetMode="External"/><Relationship Id="rId10" Type="http://schemas.openxmlformats.org/officeDocument/2006/relationships/image" Target="../media/image91.png"/><Relationship Id="rId4" Type="http://schemas.openxmlformats.org/officeDocument/2006/relationships/hyperlink" Target="https://www.unifrog.org/student/subjects/direct/environmental-and-earth-sciences" TargetMode="External"/><Relationship Id="rId9" Type="http://schemas.openxmlformats.org/officeDocument/2006/relationships/image" Target="../media/image90.png"/></Relationships>
</file>

<file path=ppt/slides/_rels/slide81.xml.rels><?xml version="1.0" encoding="UTF-8" standalone="yes"?>
<Relationships xmlns="http://schemas.openxmlformats.org/package/2006/relationships"><Relationship Id="rId8" Type="http://schemas.openxmlformats.org/officeDocument/2006/relationships/hyperlink" Target="https://www.unifrog.org/student/courses/all/textile-repair-history-and-techniques" TargetMode="External"/><Relationship Id="rId3" Type="http://schemas.openxmlformats.org/officeDocument/2006/relationships/image" Target="../media/image94.png"/><Relationship Id="rId7" Type="http://schemas.openxmlformats.org/officeDocument/2006/relationships/image" Target="../media/image96.png"/><Relationship Id="rId2" Type="http://schemas.openxmlformats.org/officeDocument/2006/relationships/notesSlide" Target="../notesSlides/notesSlide71.xml"/><Relationship Id="rId1" Type="http://schemas.openxmlformats.org/officeDocument/2006/relationships/slideLayout" Target="../slideLayouts/slideLayout4.xml"/><Relationship Id="rId6" Type="http://schemas.openxmlformats.org/officeDocument/2006/relationships/hyperlink" Target="https://www.unifrog.org/student/courses/all/eat-more-trees-how-to-save-the-planet" TargetMode="External"/><Relationship Id="rId5" Type="http://schemas.openxmlformats.org/officeDocument/2006/relationships/image" Target="../media/image95.png"/><Relationship Id="rId4" Type="http://schemas.openxmlformats.org/officeDocument/2006/relationships/hyperlink" Target="https://www.unifrog.org/student/courses/all/the-role-of-zoos" TargetMode="External"/><Relationship Id="rId9" Type="http://schemas.openxmlformats.org/officeDocument/2006/relationships/image" Target="../media/image97.png"/></Relationships>
</file>

<file path=ppt/slides/_rels/slide82.xml.rels><?xml version="1.0" encoding="UTF-8" standalone="yes"?>
<Relationships xmlns="http://schemas.openxmlformats.org/package/2006/relationships"><Relationship Id="rId8" Type="http://schemas.openxmlformats.org/officeDocument/2006/relationships/hyperlink" Target="https://www.unifrog.org/student/courses/all/virtual-experience-as-a-mechanical-engineer" TargetMode="External"/><Relationship Id="rId3" Type="http://schemas.openxmlformats.org/officeDocument/2006/relationships/hyperlink" Target="https://www.unifrog.org/student/courses/all/an-introduction-to-offshore-wind-advanced" TargetMode="External"/><Relationship Id="rId7" Type="http://schemas.openxmlformats.org/officeDocument/2006/relationships/image" Target="../media/image99.png"/><Relationship Id="rId2" Type="http://schemas.openxmlformats.org/officeDocument/2006/relationships/notesSlide" Target="../notesSlides/notesSlide72.xml"/><Relationship Id="rId1" Type="http://schemas.openxmlformats.org/officeDocument/2006/relationships/slideLayout" Target="../slideLayouts/slideLayout4.xml"/><Relationship Id="rId6" Type="http://schemas.openxmlformats.org/officeDocument/2006/relationships/hyperlink" Target="https://www.unifrog.org/student/courses/featured/an-introduction-to-offshore-wind-beginner-level" TargetMode="External"/><Relationship Id="rId5" Type="http://schemas.openxmlformats.org/officeDocument/2006/relationships/image" Target="../media/image94.png"/><Relationship Id="rId4" Type="http://schemas.openxmlformats.org/officeDocument/2006/relationships/image" Target="../media/image98.png"/><Relationship Id="rId9" Type="http://schemas.openxmlformats.org/officeDocument/2006/relationships/image" Target="../media/image10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01AB9-1FE4-443C-A60F-0739A6E5948C}"/>
              </a:ext>
            </a:extLst>
          </p:cNvPr>
          <p:cNvSpPr>
            <a:spLocks noGrp="1"/>
          </p:cNvSpPr>
          <p:nvPr>
            <p:ph type="title"/>
          </p:nvPr>
        </p:nvSpPr>
        <p:spPr>
          <a:xfrm>
            <a:off x="2546805" y="122337"/>
            <a:ext cx="9425739" cy="1128828"/>
          </a:xfrm>
        </p:spPr>
        <p:txBody>
          <a:bodyPr/>
          <a:lstStyle/>
          <a:p>
            <a:r>
              <a:rPr lang="en-GB" dirty="0"/>
              <a:t>DO NOW- What do you know?</a:t>
            </a:r>
          </a:p>
        </p:txBody>
      </p:sp>
      <p:sp>
        <p:nvSpPr>
          <p:cNvPr id="3" name="Content Placeholder 2">
            <a:extLst>
              <a:ext uri="{FF2B5EF4-FFF2-40B4-BE49-F238E27FC236}">
                <a16:creationId xmlns:a16="http://schemas.microsoft.com/office/drawing/2014/main" id="{A5858660-6D2B-41F1-A0E9-2431676F59DB}"/>
              </a:ext>
            </a:extLst>
          </p:cNvPr>
          <p:cNvSpPr>
            <a:spLocks noGrp="1"/>
          </p:cNvSpPr>
          <p:nvPr>
            <p:ph idx="1"/>
          </p:nvPr>
        </p:nvSpPr>
        <p:spPr>
          <a:xfrm>
            <a:off x="219456" y="1251165"/>
            <a:ext cx="10983817" cy="658074"/>
          </a:xfrm>
        </p:spPr>
        <p:txBody>
          <a:bodyPr>
            <a:normAutofit fontScale="70000" lnSpcReduction="20000"/>
          </a:bodyPr>
          <a:lstStyle/>
          <a:p>
            <a:pPr marL="514350" indent="-514350">
              <a:buAutoNum type="arabicParenR"/>
            </a:pPr>
            <a:r>
              <a:rPr lang="en-GB" dirty="0"/>
              <a:t>What is a green career? [1] ___________________________</a:t>
            </a:r>
          </a:p>
          <a:p>
            <a:pPr marL="514350" indent="-514350">
              <a:buAutoNum type="arabicParenR"/>
            </a:pPr>
            <a:r>
              <a:rPr lang="en-GB" dirty="0"/>
              <a:t>Identify in the mind map below examples of green careers. Try to list 5. [1 for each]</a:t>
            </a:r>
          </a:p>
        </p:txBody>
      </p:sp>
      <p:sp>
        <p:nvSpPr>
          <p:cNvPr id="4" name="Rectangle 3">
            <a:extLst>
              <a:ext uri="{FF2B5EF4-FFF2-40B4-BE49-F238E27FC236}">
                <a16:creationId xmlns:a16="http://schemas.microsoft.com/office/drawing/2014/main" id="{1A2EC124-8DB6-4D3F-854E-4EF711CB56BB}"/>
              </a:ext>
            </a:extLst>
          </p:cNvPr>
          <p:cNvSpPr/>
          <p:nvPr/>
        </p:nvSpPr>
        <p:spPr>
          <a:xfrm>
            <a:off x="3618400" y="2967335"/>
            <a:ext cx="4955203" cy="923330"/>
          </a:xfrm>
          <a:prstGeom prst="rect">
            <a:avLst/>
          </a:prstGeom>
        </p:spPr>
        <p:style>
          <a:lnRef idx="2">
            <a:schemeClr val="dk1"/>
          </a:lnRef>
          <a:fillRef idx="1">
            <a:schemeClr val="lt1"/>
          </a:fillRef>
          <a:effectRef idx="0">
            <a:schemeClr val="dk1"/>
          </a:effectRef>
          <a:fontRef idx="minor">
            <a:schemeClr val="dk1"/>
          </a:fontRef>
        </p:style>
        <p:txBody>
          <a:bodyPr wrap="none" lIns="91440" tIns="45720" rIns="91440" bIns="45720">
            <a:spAutoFit/>
          </a:bodyPr>
          <a:lstStyle/>
          <a:p>
            <a:pPr algn="ctr"/>
            <a:r>
              <a:rPr lang="en-GB"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Green Careers</a:t>
            </a:r>
          </a:p>
        </p:txBody>
      </p:sp>
      <p:sp>
        <p:nvSpPr>
          <p:cNvPr id="6" name="TextBox 5">
            <a:extLst>
              <a:ext uri="{FF2B5EF4-FFF2-40B4-BE49-F238E27FC236}">
                <a16:creationId xmlns:a16="http://schemas.microsoft.com/office/drawing/2014/main" id="{B6359C9A-07B3-4B1C-9630-C4E33098CCD5}"/>
              </a:ext>
            </a:extLst>
          </p:cNvPr>
          <p:cNvSpPr txBox="1"/>
          <p:nvPr/>
        </p:nvSpPr>
        <p:spPr>
          <a:xfrm>
            <a:off x="731520" y="2379993"/>
            <a:ext cx="2767584" cy="369332"/>
          </a:xfrm>
          <a:prstGeom prst="rect">
            <a:avLst/>
          </a:prstGeom>
          <a:noFill/>
        </p:spPr>
        <p:txBody>
          <a:bodyPr wrap="square">
            <a:spAutoFit/>
          </a:bodyPr>
          <a:lstStyle/>
          <a:p>
            <a:r>
              <a:rPr lang="en-GB" dirty="0"/>
              <a:t>Environmental Scientist</a:t>
            </a:r>
          </a:p>
        </p:txBody>
      </p:sp>
      <p:cxnSp>
        <p:nvCxnSpPr>
          <p:cNvPr id="8" name="Straight Arrow Connector 7">
            <a:extLst>
              <a:ext uri="{FF2B5EF4-FFF2-40B4-BE49-F238E27FC236}">
                <a16:creationId xmlns:a16="http://schemas.microsoft.com/office/drawing/2014/main" id="{BC189A0D-5992-4323-85D4-8CC89FBDCF3A}"/>
              </a:ext>
            </a:extLst>
          </p:cNvPr>
          <p:cNvCxnSpPr/>
          <p:nvPr/>
        </p:nvCxnSpPr>
        <p:spPr>
          <a:xfrm flipH="1" flipV="1">
            <a:off x="3169920" y="2767584"/>
            <a:ext cx="448480" cy="1997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5A681968-D3E3-4224-B501-EA585C4F0FFF}"/>
              </a:ext>
            </a:extLst>
          </p:cNvPr>
          <p:cNvCxnSpPr>
            <a:cxnSpLocks/>
          </p:cNvCxnSpPr>
          <p:nvPr/>
        </p:nvCxnSpPr>
        <p:spPr>
          <a:xfrm flipH="1">
            <a:off x="3169920" y="3422905"/>
            <a:ext cx="448480" cy="60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A8E14D6-447F-4BAA-8049-C7B656C70C82}"/>
              </a:ext>
            </a:extLst>
          </p:cNvPr>
          <p:cNvSpPr txBox="1"/>
          <p:nvPr/>
        </p:nvSpPr>
        <p:spPr>
          <a:xfrm>
            <a:off x="512064" y="3238338"/>
            <a:ext cx="2767584" cy="369332"/>
          </a:xfrm>
          <a:prstGeom prst="rect">
            <a:avLst/>
          </a:prstGeom>
          <a:noFill/>
        </p:spPr>
        <p:txBody>
          <a:bodyPr wrap="square">
            <a:spAutoFit/>
          </a:bodyPr>
          <a:lstStyle/>
          <a:p>
            <a:r>
              <a:rPr lang="en-GB" dirty="0"/>
              <a:t>Wind Turbine Technician</a:t>
            </a:r>
          </a:p>
        </p:txBody>
      </p:sp>
      <p:sp>
        <p:nvSpPr>
          <p:cNvPr id="13" name="Content Placeholder 2">
            <a:extLst>
              <a:ext uri="{FF2B5EF4-FFF2-40B4-BE49-F238E27FC236}">
                <a16:creationId xmlns:a16="http://schemas.microsoft.com/office/drawing/2014/main" id="{4C79BBF1-8DA6-4FA2-8BEC-3BA7281CEBCE}"/>
              </a:ext>
            </a:extLst>
          </p:cNvPr>
          <p:cNvSpPr txBox="1">
            <a:spLocks/>
          </p:cNvSpPr>
          <p:nvPr/>
        </p:nvSpPr>
        <p:spPr>
          <a:xfrm>
            <a:off x="219456" y="4405926"/>
            <a:ext cx="11399520" cy="2250269"/>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t>3) Can you describe the issues we are currently facing as to why we need green jobs? [2] 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None/>
            </a:pPr>
            <a:r>
              <a:rPr lang="en-GB" sz="2000" dirty="0"/>
              <a:t>4) Explain the importance of the green jobs to Earth. [3]</a:t>
            </a:r>
          </a:p>
          <a:p>
            <a:pPr marL="0" indent="0">
              <a:buNone/>
            </a:pPr>
            <a:r>
              <a:rPr lang="en-GB" sz="20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None/>
            </a:pPr>
            <a:endParaRPr lang="en-GB" sz="2000" dirty="0"/>
          </a:p>
        </p:txBody>
      </p:sp>
    </p:spTree>
    <p:extLst>
      <p:ext uri="{BB962C8B-B14F-4D97-AF65-F5344CB8AC3E}">
        <p14:creationId xmlns:p14="http://schemas.microsoft.com/office/powerpoint/2010/main" val="287932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01AB9-1FE4-443C-A60F-0739A6E5948C}"/>
              </a:ext>
            </a:extLst>
          </p:cNvPr>
          <p:cNvSpPr>
            <a:spLocks noGrp="1"/>
          </p:cNvSpPr>
          <p:nvPr>
            <p:ph type="title"/>
          </p:nvPr>
        </p:nvSpPr>
        <p:spPr>
          <a:xfrm>
            <a:off x="2546805" y="122337"/>
            <a:ext cx="9425739" cy="1128828"/>
          </a:xfrm>
        </p:spPr>
        <p:txBody>
          <a:bodyPr/>
          <a:lstStyle/>
          <a:p>
            <a:r>
              <a:rPr lang="en-GB" dirty="0"/>
              <a:t>DO NOW- ANSWERS PURPLE PEN</a:t>
            </a:r>
          </a:p>
        </p:txBody>
      </p:sp>
      <p:sp>
        <p:nvSpPr>
          <p:cNvPr id="3" name="Content Placeholder 2">
            <a:extLst>
              <a:ext uri="{FF2B5EF4-FFF2-40B4-BE49-F238E27FC236}">
                <a16:creationId xmlns:a16="http://schemas.microsoft.com/office/drawing/2014/main" id="{A5858660-6D2B-41F1-A0E9-2431676F59DB}"/>
              </a:ext>
            </a:extLst>
          </p:cNvPr>
          <p:cNvSpPr>
            <a:spLocks noGrp="1"/>
          </p:cNvSpPr>
          <p:nvPr>
            <p:ph idx="1"/>
          </p:nvPr>
        </p:nvSpPr>
        <p:spPr>
          <a:xfrm>
            <a:off x="292608" y="1142037"/>
            <a:ext cx="10983817" cy="1044160"/>
          </a:xfrm>
        </p:spPr>
        <p:txBody>
          <a:bodyPr>
            <a:normAutofit fontScale="62500" lnSpcReduction="20000"/>
          </a:bodyPr>
          <a:lstStyle/>
          <a:p>
            <a:pPr marL="514350" indent="-514350">
              <a:buAutoNum type="arabicParenR"/>
            </a:pPr>
            <a:r>
              <a:rPr lang="en-GB" dirty="0"/>
              <a:t>What is a green career? [1] </a:t>
            </a:r>
            <a:r>
              <a:rPr lang="en-GB" sz="2800" b="1" i="0" dirty="0">
                <a:solidFill>
                  <a:srgbClr val="00B050"/>
                </a:solidFill>
                <a:effectLst/>
                <a:latin typeface="Poppins" panose="00000500000000000000" pitchFamily="2" charset="0"/>
              </a:rPr>
              <a:t>Employment in an activity that contributes to protecting or restoring the environment, including those that mitigate or adapt to climate change.</a:t>
            </a:r>
          </a:p>
          <a:p>
            <a:pPr marL="514350" indent="-514350">
              <a:buAutoNum type="arabicParenR"/>
            </a:pPr>
            <a:r>
              <a:rPr lang="en-GB" dirty="0"/>
              <a:t>Identify in the mind map below examples of green careers. Try to list 5. [1 for each] </a:t>
            </a:r>
            <a:r>
              <a:rPr lang="en-GB" b="1" dirty="0">
                <a:solidFill>
                  <a:srgbClr val="00B050"/>
                </a:solidFill>
              </a:rPr>
              <a:t>Award others.</a:t>
            </a:r>
          </a:p>
        </p:txBody>
      </p:sp>
      <p:sp>
        <p:nvSpPr>
          <p:cNvPr id="4" name="Rectangle 3">
            <a:extLst>
              <a:ext uri="{FF2B5EF4-FFF2-40B4-BE49-F238E27FC236}">
                <a16:creationId xmlns:a16="http://schemas.microsoft.com/office/drawing/2014/main" id="{1A2EC124-8DB6-4D3F-854E-4EF711CB56BB}"/>
              </a:ext>
            </a:extLst>
          </p:cNvPr>
          <p:cNvSpPr/>
          <p:nvPr/>
        </p:nvSpPr>
        <p:spPr>
          <a:xfrm>
            <a:off x="3618400" y="2771879"/>
            <a:ext cx="4955203" cy="923330"/>
          </a:xfrm>
          <a:prstGeom prst="rect">
            <a:avLst/>
          </a:prstGeom>
        </p:spPr>
        <p:style>
          <a:lnRef idx="2">
            <a:schemeClr val="dk1"/>
          </a:lnRef>
          <a:fillRef idx="1">
            <a:schemeClr val="lt1"/>
          </a:fillRef>
          <a:effectRef idx="0">
            <a:schemeClr val="dk1"/>
          </a:effectRef>
          <a:fontRef idx="minor">
            <a:schemeClr val="dk1"/>
          </a:fontRef>
        </p:style>
        <p:txBody>
          <a:bodyPr wrap="none" lIns="91440" tIns="45720" rIns="91440" bIns="45720">
            <a:spAutoFit/>
          </a:bodyPr>
          <a:lstStyle/>
          <a:p>
            <a:pPr algn="ctr"/>
            <a:r>
              <a:rPr lang="en-GB"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Green Careers</a:t>
            </a:r>
          </a:p>
        </p:txBody>
      </p:sp>
      <p:sp>
        <p:nvSpPr>
          <p:cNvPr id="6" name="TextBox 5">
            <a:extLst>
              <a:ext uri="{FF2B5EF4-FFF2-40B4-BE49-F238E27FC236}">
                <a16:creationId xmlns:a16="http://schemas.microsoft.com/office/drawing/2014/main" id="{B6359C9A-07B3-4B1C-9630-C4E33098CCD5}"/>
              </a:ext>
            </a:extLst>
          </p:cNvPr>
          <p:cNvSpPr txBox="1"/>
          <p:nvPr/>
        </p:nvSpPr>
        <p:spPr>
          <a:xfrm>
            <a:off x="731520" y="2379993"/>
            <a:ext cx="2767584" cy="369332"/>
          </a:xfrm>
          <a:prstGeom prst="rect">
            <a:avLst/>
          </a:prstGeom>
          <a:noFill/>
        </p:spPr>
        <p:txBody>
          <a:bodyPr wrap="square">
            <a:spAutoFit/>
          </a:bodyPr>
          <a:lstStyle/>
          <a:p>
            <a:r>
              <a:rPr lang="en-GB" dirty="0"/>
              <a:t>Environmental Scientist</a:t>
            </a:r>
          </a:p>
        </p:txBody>
      </p:sp>
      <p:cxnSp>
        <p:nvCxnSpPr>
          <p:cNvPr id="8" name="Straight Arrow Connector 7">
            <a:extLst>
              <a:ext uri="{FF2B5EF4-FFF2-40B4-BE49-F238E27FC236}">
                <a16:creationId xmlns:a16="http://schemas.microsoft.com/office/drawing/2014/main" id="{BC189A0D-5992-4323-85D4-8CC89FBDCF3A}"/>
              </a:ext>
            </a:extLst>
          </p:cNvPr>
          <p:cNvCxnSpPr/>
          <p:nvPr/>
        </p:nvCxnSpPr>
        <p:spPr>
          <a:xfrm flipH="1" flipV="1">
            <a:off x="3169920" y="2767584"/>
            <a:ext cx="448480" cy="1997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5A681968-D3E3-4224-B501-EA585C4F0FFF}"/>
              </a:ext>
            </a:extLst>
          </p:cNvPr>
          <p:cNvCxnSpPr>
            <a:cxnSpLocks/>
          </p:cNvCxnSpPr>
          <p:nvPr/>
        </p:nvCxnSpPr>
        <p:spPr>
          <a:xfrm flipH="1">
            <a:off x="3169920" y="3422905"/>
            <a:ext cx="448480" cy="60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A8E14D6-447F-4BAA-8049-C7B656C70C82}"/>
              </a:ext>
            </a:extLst>
          </p:cNvPr>
          <p:cNvSpPr txBox="1"/>
          <p:nvPr/>
        </p:nvSpPr>
        <p:spPr>
          <a:xfrm>
            <a:off x="512064" y="3238338"/>
            <a:ext cx="2767584" cy="369332"/>
          </a:xfrm>
          <a:prstGeom prst="rect">
            <a:avLst/>
          </a:prstGeom>
          <a:noFill/>
        </p:spPr>
        <p:txBody>
          <a:bodyPr wrap="square">
            <a:spAutoFit/>
          </a:bodyPr>
          <a:lstStyle/>
          <a:p>
            <a:r>
              <a:rPr lang="en-GB" dirty="0"/>
              <a:t>Wind Turbine Technician</a:t>
            </a:r>
          </a:p>
        </p:txBody>
      </p:sp>
      <p:sp>
        <p:nvSpPr>
          <p:cNvPr id="13" name="Content Placeholder 2">
            <a:extLst>
              <a:ext uri="{FF2B5EF4-FFF2-40B4-BE49-F238E27FC236}">
                <a16:creationId xmlns:a16="http://schemas.microsoft.com/office/drawing/2014/main" id="{4C79BBF1-8DA6-4FA2-8BEC-3BA7281CEBCE}"/>
              </a:ext>
            </a:extLst>
          </p:cNvPr>
          <p:cNvSpPr txBox="1">
            <a:spLocks/>
          </p:cNvSpPr>
          <p:nvPr/>
        </p:nvSpPr>
        <p:spPr>
          <a:xfrm>
            <a:off x="158496" y="4385260"/>
            <a:ext cx="11399520" cy="225026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t>3) Can you describe the issues we are currently facing as to why we need green jobs? [2] </a:t>
            </a:r>
            <a:r>
              <a:rPr lang="en-GB" sz="1800" dirty="0">
                <a:solidFill>
                  <a:srgbClr val="00B050"/>
                </a:solidFill>
              </a:rPr>
              <a:t>We need green jobs because </a:t>
            </a:r>
            <a:r>
              <a:rPr lang="en-GB" sz="1800" b="1" dirty="0">
                <a:solidFill>
                  <a:srgbClr val="00B050"/>
                </a:solidFill>
              </a:rPr>
              <a:t>climate change and pollution</a:t>
            </a:r>
            <a:r>
              <a:rPr lang="en-GB" sz="1800" dirty="0">
                <a:solidFill>
                  <a:srgbClr val="00B050"/>
                </a:solidFill>
              </a:rPr>
              <a:t> are damaging the planet, and </a:t>
            </a:r>
            <a:r>
              <a:rPr lang="en-GB" sz="1800" b="1" dirty="0">
                <a:solidFill>
                  <a:srgbClr val="00B050"/>
                </a:solidFill>
              </a:rPr>
              <a:t>natural resources are being depleted</a:t>
            </a:r>
            <a:r>
              <a:rPr lang="en-GB" sz="1800" dirty="0">
                <a:solidFill>
                  <a:srgbClr val="00B050"/>
                </a:solidFill>
              </a:rPr>
              <a:t> by unsustainable practices [1]. Green jobs help reduce emissions, protect ecosystems, and promote sustainable use of resources for a healthier environment. [1]</a:t>
            </a:r>
          </a:p>
          <a:p>
            <a:pPr marL="0" indent="0">
              <a:buNone/>
            </a:pPr>
            <a:r>
              <a:rPr lang="en-GB" sz="2000" dirty="0"/>
              <a:t>4) Explain the importance of the green jobs to Earth. [3]</a:t>
            </a:r>
          </a:p>
          <a:p>
            <a:pPr marL="0" indent="0">
              <a:buNone/>
            </a:pPr>
            <a:r>
              <a:rPr lang="en-GB" sz="1800" dirty="0">
                <a:solidFill>
                  <a:srgbClr val="00B050"/>
                </a:solidFill>
              </a:rPr>
              <a:t>Green jobs are important to Earth because they </a:t>
            </a:r>
            <a:r>
              <a:rPr lang="en-GB" sz="1800" b="1" dirty="0">
                <a:solidFill>
                  <a:srgbClr val="00B050"/>
                </a:solidFill>
              </a:rPr>
              <a:t>help protect the environment [1]</a:t>
            </a:r>
            <a:r>
              <a:rPr lang="en-GB" sz="1800" dirty="0">
                <a:solidFill>
                  <a:srgbClr val="00B050"/>
                </a:solidFill>
              </a:rPr>
              <a:t>, they </a:t>
            </a:r>
            <a:r>
              <a:rPr lang="en-GB" sz="1800" b="1" dirty="0">
                <a:solidFill>
                  <a:srgbClr val="00B050"/>
                </a:solidFill>
              </a:rPr>
              <a:t>reduce pollution and greenhouse gas emissions</a:t>
            </a:r>
            <a:r>
              <a:rPr lang="en-GB" sz="1800" dirty="0">
                <a:solidFill>
                  <a:srgbClr val="00B050"/>
                </a:solidFill>
              </a:rPr>
              <a:t>, and </a:t>
            </a:r>
            <a:r>
              <a:rPr lang="en-GB" sz="1800" b="1" dirty="0">
                <a:solidFill>
                  <a:srgbClr val="00B050"/>
                </a:solidFill>
              </a:rPr>
              <a:t>promote sustainable use of natural resources [DEV]</a:t>
            </a:r>
            <a:r>
              <a:rPr lang="en-GB" sz="1800" dirty="0">
                <a:solidFill>
                  <a:srgbClr val="00B050"/>
                </a:solidFill>
              </a:rPr>
              <a:t>. By focusing on renewable energy, conservation, and eco-friendly practices, green jobs support a healthier planet and help fight climate change. [</a:t>
            </a:r>
            <a:r>
              <a:rPr lang="en-GB" sz="1800" b="1" dirty="0">
                <a:solidFill>
                  <a:srgbClr val="00B050"/>
                </a:solidFill>
              </a:rPr>
              <a:t>DEV[</a:t>
            </a:r>
            <a:endParaRPr lang="en-GB" b="1" dirty="0">
              <a:solidFill>
                <a:srgbClr val="00B050"/>
              </a:solidFill>
            </a:endParaRPr>
          </a:p>
        </p:txBody>
      </p:sp>
      <p:sp>
        <p:nvSpPr>
          <p:cNvPr id="11" name="TextBox 10">
            <a:extLst>
              <a:ext uri="{FF2B5EF4-FFF2-40B4-BE49-F238E27FC236}">
                <a16:creationId xmlns:a16="http://schemas.microsoft.com/office/drawing/2014/main" id="{E71DF5DE-C19B-4887-8E09-AA3267AA1D10}"/>
              </a:ext>
            </a:extLst>
          </p:cNvPr>
          <p:cNvSpPr txBox="1"/>
          <p:nvPr/>
        </p:nvSpPr>
        <p:spPr>
          <a:xfrm>
            <a:off x="4631785" y="2107346"/>
            <a:ext cx="6096000" cy="369332"/>
          </a:xfrm>
          <a:prstGeom prst="rect">
            <a:avLst/>
          </a:prstGeom>
          <a:noFill/>
        </p:spPr>
        <p:txBody>
          <a:bodyPr wrap="square">
            <a:spAutoFit/>
          </a:bodyPr>
          <a:lstStyle/>
          <a:p>
            <a:r>
              <a:rPr lang="en-GB"/>
              <a:t>Environmental Architect</a:t>
            </a:r>
            <a:endParaRPr lang="en-GB" dirty="0"/>
          </a:p>
        </p:txBody>
      </p:sp>
      <p:sp>
        <p:nvSpPr>
          <p:cNvPr id="14" name="TextBox 13">
            <a:extLst>
              <a:ext uri="{FF2B5EF4-FFF2-40B4-BE49-F238E27FC236}">
                <a16:creationId xmlns:a16="http://schemas.microsoft.com/office/drawing/2014/main" id="{E784A145-8287-4D92-8E85-38920B54C672}"/>
              </a:ext>
            </a:extLst>
          </p:cNvPr>
          <p:cNvSpPr txBox="1"/>
          <p:nvPr/>
        </p:nvSpPr>
        <p:spPr>
          <a:xfrm>
            <a:off x="9118441" y="3048878"/>
            <a:ext cx="2913888" cy="646331"/>
          </a:xfrm>
          <a:prstGeom prst="rect">
            <a:avLst/>
          </a:prstGeom>
          <a:noFill/>
        </p:spPr>
        <p:txBody>
          <a:bodyPr wrap="square">
            <a:spAutoFit/>
          </a:bodyPr>
          <a:lstStyle/>
          <a:p>
            <a:r>
              <a:rPr lang="en-GB" dirty="0"/>
              <a:t>Sustainable Agriculture Specialist</a:t>
            </a:r>
          </a:p>
        </p:txBody>
      </p:sp>
      <p:sp>
        <p:nvSpPr>
          <p:cNvPr id="15" name="TextBox 14">
            <a:extLst>
              <a:ext uri="{FF2B5EF4-FFF2-40B4-BE49-F238E27FC236}">
                <a16:creationId xmlns:a16="http://schemas.microsoft.com/office/drawing/2014/main" id="{B99A9102-35AA-47A8-90FE-31FD0010E4E0}"/>
              </a:ext>
            </a:extLst>
          </p:cNvPr>
          <p:cNvSpPr txBox="1"/>
          <p:nvPr/>
        </p:nvSpPr>
        <p:spPr>
          <a:xfrm>
            <a:off x="8497824" y="2124595"/>
            <a:ext cx="6096000" cy="369332"/>
          </a:xfrm>
          <a:prstGeom prst="rect">
            <a:avLst/>
          </a:prstGeom>
          <a:noFill/>
        </p:spPr>
        <p:txBody>
          <a:bodyPr wrap="square">
            <a:spAutoFit/>
          </a:bodyPr>
          <a:lstStyle/>
          <a:p>
            <a:r>
              <a:rPr lang="en-GB" dirty="0"/>
              <a:t>Recycling Coordinator</a:t>
            </a:r>
          </a:p>
        </p:txBody>
      </p:sp>
      <p:sp>
        <p:nvSpPr>
          <p:cNvPr id="17" name="TextBox 16">
            <a:extLst>
              <a:ext uri="{FF2B5EF4-FFF2-40B4-BE49-F238E27FC236}">
                <a16:creationId xmlns:a16="http://schemas.microsoft.com/office/drawing/2014/main" id="{F11EF8AD-4E95-488B-8883-05CC23631F8F}"/>
              </a:ext>
            </a:extLst>
          </p:cNvPr>
          <p:cNvSpPr txBox="1"/>
          <p:nvPr/>
        </p:nvSpPr>
        <p:spPr>
          <a:xfrm>
            <a:off x="9118441" y="3890665"/>
            <a:ext cx="7296912" cy="369332"/>
          </a:xfrm>
          <a:prstGeom prst="rect">
            <a:avLst/>
          </a:prstGeom>
          <a:noFill/>
        </p:spPr>
        <p:txBody>
          <a:bodyPr wrap="square">
            <a:spAutoFit/>
          </a:bodyPr>
          <a:lstStyle/>
          <a:p>
            <a:r>
              <a:rPr lang="en-GB" dirty="0"/>
              <a:t>Environmental Economist</a:t>
            </a:r>
          </a:p>
        </p:txBody>
      </p:sp>
      <p:sp>
        <p:nvSpPr>
          <p:cNvPr id="19" name="TextBox 18">
            <a:extLst>
              <a:ext uri="{FF2B5EF4-FFF2-40B4-BE49-F238E27FC236}">
                <a16:creationId xmlns:a16="http://schemas.microsoft.com/office/drawing/2014/main" id="{974EF10B-4EAA-465F-8588-F61F41A69487}"/>
              </a:ext>
            </a:extLst>
          </p:cNvPr>
          <p:cNvSpPr txBox="1"/>
          <p:nvPr/>
        </p:nvSpPr>
        <p:spPr>
          <a:xfrm>
            <a:off x="292608" y="3822132"/>
            <a:ext cx="8205216" cy="369332"/>
          </a:xfrm>
          <a:prstGeom prst="rect">
            <a:avLst/>
          </a:prstGeom>
          <a:noFill/>
        </p:spPr>
        <p:txBody>
          <a:bodyPr wrap="square">
            <a:spAutoFit/>
          </a:bodyPr>
          <a:lstStyle/>
          <a:p>
            <a:r>
              <a:rPr lang="en-GB" dirty="0"/>
              <a:t>Electric Vehicle (EV) Engineer</a:t>
            </a:r>
          </a:p>
        </p:txBody>
      </p:sp>
      <p:sp>
        <p:nvSpPr>
          <p:cNvPr id="21" name="TextBox 20">
            <a:extLst>
              <a:ext uri="{FF2B5EF4-FFF2-40B4-BE49-F238E27FC236}">
                <a16:creationId xmlns:a16="http://schemas.microsoft.com/office/drawing/2014/main" id="{B049CDFA-7E77-4CE5-91C2-484B41D6894A}"/>
              </a:ext>
            </a:extLst>
          </p:cNvPr>
          <p:cNvSpPr txBox="1"/>
          <p:nvPr/>
        </p:nvSpPr>
        <p:spPr>
          <a:xfrm>
            <a:off x="4224528" y="3880828"/>
            <a:ext cx="8205216" cy="369332"/>
          </a:xfrm>
          <a:prstGeom prst="rect">
            <a:avLst/>
          </a:prstGeom>
          <a:noFill/>
        </p:spPr>
        <p:txBody>
          <a:bodyPr wrap="square">
            <a:spAutoFit/>
          </a:bodyPr>
          <a:lstStyle/>
          <a:p>
            <a:r>
              <a:rPr lang="en-GB" dirty="0"/>
              <a:t>Air Quality Specialist</a:t>
            </a:r>
          </a:p>
        </p:txBody>
      </p:sp>
      <p:cxnSp>
        <p:nvCxnSpPr>
          <p:cNvPr id="22" name="Straight Arrow Connector 21">
            <a:extLst>
              <a:ext uri="{FF2B5EF4-FFF2-40B4-BE49-F238E27FC236}">
                <a16:creationId xmlns:a16="http://schemas.microsoft.com/office/drawing/2014/main" id="{B4A298D0-D973-4902-9C44-1AD0709DC6E3}"/>
              </a:ext>
            </a:extLst>
          </p:cNvPr>
          <p:cNvCxnSpPr>
            <a:cxnSpLocks/>
          </p:cNvCxnSpPr>
          <p:nvPr/>
        </p:nvCxnSpPr>
        <p:spPr>
          <a:xfrm flipV="1">
            <a:off x="5706580" y="2481596"/>
            <a:ext cx="0" cy="2944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BBE7AC8B-A3CF-4F44-992D-8C7F4F5E776E}"/>
              </a:ext>
            </a:extLst>
          </p:cNvPr>
          <p:cNvCxnSpPr>
            <a:cxnSpLocks/>
          </p:cNvCxnSpPr>
          <p:nvPr/>
        </p:nvCxnSpPr>
        <p:spPr>
          <a:xfrm flipV="1">
            <a:off x="8573603" y="2476678"/>
            <a:ext cx="997117" cy="2993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2C02D70C-AC83-4CB5-8C0D-A6E01ED65C8D}"/>
              </a:ext>
            </a:extLst>
          </p:cNvPr>
          <p:cNvCxnSpPr>
            <a:cxnSpLocks/>
            <a:endCxn id="14" idx="1"/>
          </p:cNvCxnSpPr>
          <p:nvPr/>
        </p:nvCxnSpPr>
        <p:spPr>
          <a:xfrm>
            <a:off x="8573602" y="3261057"/>
            <a:ext cx="544839" cy="1109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E89CB5AA-6EC1-4CD2-BEDA-FE02A77C6D75}"/>
              </a:ext>
            </a:extLst>
          </p:cNvPr>
          <p:cNvCxnSpPr>
            <a:cxnSpLocks/>
          </p:cNvCxnSpPr>
          <p:nvPr/>
        </p:nvCxnSpPr>
        <p:spPr>
          <a:xfrm>
            <a:off x="8597989" y="3695209"/>
            <a:ext cx="520452" cy="2728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B711871C-4668-4BD9-8FEC-9D2F47EFA296}"/>
              </a:ext>
            </a:extLst>
          </p:cNvPr>
          <p:cNvCxnSpPr>
            <a:cxnSpLocks/>
          </p:cNvCxnSpPr>
          <p:nvPr/>
        </p:nvCxnSpPr>
        <p:spPr>
          <a:xfrm>
            <a:off x="5680297" y="3704853"/>
            <a:ext cx="0" cy="2806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2C5FF045-2F56-48ED-88FD-6EBAF8999CBD}"/>
              </a:ext>
            </a:extLst>
          </p:cNvPr>
          <p:cNvCxnSpPr>
            <a:cxnSpLocks/>
          </p:cNvCxnSpPr>
          <p:nvPr/>
        </p:nvCxnSpPr>
        <p:spPr>
          <a:xfrm flipH="1">
            <a:off x="2267713" y="3690403"/>
            <a:ext cx="1326299" cy="2041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628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756601C-F541-BD75-6002-821CFD3ECF5C}"/>
              </a:ext>
            </a:extLst>
          </p:cNvPr>
          <p:cNvSpPr/>
          <p:nvPr/>
        </p:nvSpPr>
        <p:spPr>
          <a:xfrm>
            <a:off x="1481666" y="5781145"/>
            <a:ext cx="1936750" cy="476250"/>
          </a:xfrm>
          <a:prstGeom prst="roundRect">
            <a:avLst/>
          </a:prstGeom>
          <a:solidFill>
            <a:srgbClr val="2D384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1E6020-C051-EFF2-C14F-769B23E64559}"/>
              </a:ext>
            </a:extLst>
          </p:cNvPr>
          <p:cNvSpPr>
            <a:spLocks noGrp="1"/>
          </p:cNvSpPr>
          <p:nvPr>
            <p:ph type="ctrTitle"/>
          </p:nvPr>
        </p:nvSpPr>
        <p:spPr>
          <a:xfrm>
            <a:off x="170688" y="2486767"/>
            <a:ext cx="5315712" cy="1378140"/>
          </a:xfrm>
        </p:spPr>
        <p:txBody>
          <a:bodyPr>
            <a:normAutofit fontScale="90000"/>
          </a:bodyPr>
          <a:lstStyle/>
          <a:p>
            <a:r>
              <a:rPr lang="en-US" dirty="0"/>
              <a:t>An introduction to Green Careers</a:t>
            </a:r>
            <a:endParaRPr lang="en-GB" dirty="0"/>
          </a:p>
        </p:txBody>
      </p:sp>
      <p:sp>
        <p:nvSpPr>
          <p:cNvPr id="3" name="Subtitle 2">
            <a:extLst>
              <a:ext uri="{FF2B5EF4-FFF2-40B4-BE49-F238E27FC236}">
                <a16:creationId xmlns:a16="http://schemas.microsoft.com/office/drawing/2014/main" id="{1337D62F-A7A9-C842-09C7-8FF8AB41EEE6}"/>
              </a:ext>
            </a:extLst>
          </p:cNvPr>
          <p:cNvSpPr>
            <a:spLocks noGrp="1"/>
          </p:cNvSpPr>
          <p:nvPr>
            <p:ph type="subTitle" idx="1"/>
          </p:nvPr>
        </p:nvSpPr>
        <p:spPr>
          <a:xfrm>
            <a:off x="170688" y="4401994"/>
            <a:ext cx="4949952" cy="1213838"/>
          </a:xfrm>
        </p:spPr>
        <p:txBody>
          <a:bodyPr vert="horz" lIns="91440" tIns="45720" rIns="91440" bIns="45720" rtlCol="0" anchor="t">
            <a:normAutofit/>
          </a:bodyPr>
          <a:lstStyle/>
          <a:p>
            <a:r>
              <a:rPr lang="en-US" sz="2500" dirty="0"/>
              <a:t>Slides by ISEP, the Institute of Sustainability and Environmental Professionals</a:t>
            </a:r>
          </a:p>
        </p:txBody>
      </p:sp>
      <p:pic>
        <p:nvPicPr>
          <p:cNvPr id="6" name="Picture 5" descr="A logo with a circle and text&#10;&#10;AI-generated content may be incorrect.">
            <a:extLst>
              <a:ext uri="{FF2B5EF4-FFF2-40B4-BE49-F238E27FC236}">
                <a16:creationId xmlns:a16="http://schemas.microsoft.com/office/drawing/2014/main" id="{AA797EFC-89C0-E006-6682-690B1C0E1E6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041729" y="243731"/>
            <a:ext cx="3700280" cy="1575819"/>
          </a:xfrm>
          <a:prstGeom prst="rect">
            <a:avLst/>
          </a:prstGeom>
        </p:spPr>
      </p:pic>
      <p:pic>
        <p:nvPicPr>
          <p:cNvPr id="7" name="Picture 6">
            <a:extLst>
              <a:ext uri="{FF2B5EF4-FFF2-40B4-BE49-F238E27FC236}">
                <a16:creationId xmlns:a16="http://schemas.microsoft.com/office/drawing/2014/main" id="{502B62E0-0564-4E9F-A7EC-2A7C5A84C482}"/>
              </a:ext>
            </a:extLst>
          </p:cNvPr>
          <p:cNvPicPr>
            <a:picLocks noChangeAspect="1"/>
          </p:cNvPicPr>
          <p:nvPr/>
        </p:nvPicPr>
        <p:blipFill>
          <a:blip r:embed="rId4"/>
          <a:stretch>
            <a:fillRect/>
          </a:stretch>
        </p:blipFill>
        <p:spPr>
          <a:xfrm>
            <a:off x="170688" y="5653765"/>
            <a:ext cx="11789664" cy="998307"/>
          </a:xfrm>
          <a:prstGeom prst="rect">
            <a:avLst/>
          </a:prstGeom>
        </p:spPr>
      </p:pic>
      <p:pic>
        <p:nvPicPr>
          <p:cNvPr id="9" name="Picture 8">
            <a:extLst>
              <a:ext uri="{FF2B5EF4-FFF2-40B4-BE49-F238E27FC236}">
                <a16:creationId xmlns:a16="http://schemas.microsoft.com/office/drawing/2014/main" id="{39356DB1-7D4C-4735-A9B8-5A4ADAB397BC}"/>
              </a:ext>
            </a:extLst>
          </p:cNvPr>
          <p:cNvPicPr>
            <a:picLocks noChangeAspect="1"/>
          </p:cNvPicPr>
          <p:nvPr/>
        </p:nvPicPr>
        <p:blipFill>
          <a:blip r:embed="rId5"/>
          <a:stretch>
            <a:fillRect/>
          </a:stretch>
        </p:blipFill>
        <p:spPr>
          <a:xfrm>
            <a:off x="7176117" y="1815030"/>
            <a:ext cx="4590286" cy="3800802"/>
          </a:xfrm>
          <a:prstGeom prst="rect">
            <a:avLst/>
          </a:prstGeom>
        </p:spPr>
      </p:pic>
    </p:spTree>
    <p:extLst>
      <p:ext uri="{BB962C8B-B14F-4D97-AF65-F5344CB8AC3E}">
        <p14:creationId xmlns:p14="http://schemas.microsoft.com/office/powerpoint/2010/main" val="1266029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00D80FD-B010-22DC-1D32-89C72E9B40BD}"/>
              </a:ext>
            </a:extLst>
          </p:cNvPr>
          <p:cNvSpPr>
            <a:spLocks noGrp="1"/>
          </p:cNvSpPr>
          <p:nvPr>
            <p:ph type="title"/>
          </p:nvPr>
        </p:nvSpPr>
        <p:spPr/>
        <p:txBody>
          <a:bodyPr/>
          <a:lstStyle/>
          <a:p>
            <a:r>
              <a:rPr lang="en-US"/>
              <a:t>Opening questions</a:t>
            </a:r>
            <a:endParaRPr lang="en-GB"/>
          </a:p>
        </p:txBody>
      </p:sp>
      <p:sp>
        <p:nvSpPr>
          <p:cNvPr id="5" name="Content Placeholder 4">
            <a:extLst>
              <a:ext uri="{FF2B5EF4-FFF2-40B4-BE49-F238E27FC236}">
                <a16:creationId xmlns:a16="http://schemas.microsoft.com/office/drawing/2014/main" id="{0DAF3F50-60CF-8274-30D7-A8C783401527}"/>
              </a:ext>
            </a:extLst>
          </p:cNvPr>
          <p:cNvSpPr>
            <a:spLocks noGrp="1"/>
          </p:cNvSpPr>
          <p:nvPr>
            <p:ph idx="10"/>
          </p:nvPr>
        </p:nvSpPr>
        <p:spPr>
          <a:xfrm>
            <a:off x="4351662" y="989045"/>
            <a:ext cx="7249099" cy="5444806"/>
          </a:xfrm>
        </p:spPr>
        <p:txBody>
          <a:bodyPr>
            <a:normAutofit/>
          </a:bodyPr>
          <a:lstStyle/>
          <a:p>
            <a:pPr marL="342900" lvl="0" indent="-342900">
              <a:lnSpc>
                <a:spcPct val="107000"/>
              </a:lnSpc>
              <a:buFont typeface="+mj-lt"/>
              <a:buAutoNum type="arabicPeriod"/>
            </a:pPr>
            <a:r>
              <a:rPr lang="en-GB" sz="3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Are you are concerned about the planet? </a:t>
            </a:r>
            <a:endParaRPr lang="en-GB" sz="3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endParaRPr lang="en-GB" sz="32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3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Can anybody describe some of the problems that we are facing?</a:t>
            </a:r>
            <a:endParaRPr lang="en-GB" sz="3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endParaRPr lang="en-GB" sz="32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3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Can you name any green jobs? </a:t>
            </a:r>
            <a:endParaRPr lang="en-GB" sz="32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11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BDE5-0171-423E-919B-4134BFD9A9FC}"/>
              </a:ext>
            </a:extLst>
          </p:cNvPr>
          <p:cNvSpPr>
            <a:spLocks noGrp="1"/>
          </p:cNvSpPr>
          <p:nvPr>
            <p:ph type="title"/>
          </p:nvPr>
        </p:nvSpPr>
        <p:spPr>
          <a:xfrm>
            <a:off x="380082" y="431338"/>
            <a:ext cx="2969046" cy="4713686"/>
          </a:xfrm>
        </p:spPr>
        <p:txBody>
          <a:bodyPr>
            <a:normAutofit/>
          </a:bodyPr>
          <a:lstStyle/>
          <a:p>
            <a:r>
              <a:rPr lang="en-GB" dirty="0"/>
              <a:t>What is the Green Economy?</a:t>
            </a:r>
            <a:br>
              <a:rPr lang="en-GB" dirty="0"/>
            </a:br>
            <a:br>
              <a:rPr lang="en-GB" dirty="0"/>
            </a:br>
            <a:r>
              <a:rPr lang="en-GB" dirty="0"/>
              <a:t>Why is it important?</a:t>
            </a:r>
            <a:br>
              <a:rPr lang="en-GB" dirty="0"/>
            </a:br>
            <a:endParaRPr lang="en-GB" dirty="0"/>
          </a:p>
        </p:txBody>
      </p:sp>
      <p:pic>
        <p:nvPicPr>
          <p:cNvPr id="4" name="Online Media 3" title="What is a Green Job? | IEMA | Green Horizons">
            <a:hlinkClick r:id="" action="ppaction://media"/>
            <a:extLst>
              <a:ext uri="{FF2B5EF4-FFF2-40B4-BE49-F238E27FC236}">
                <a16:creationId xmlns:a16="http://schemas.microsoft.com/office/drawing/2014/main" id="{1BCAF9D0-9EE6-446E-99A5-0BA2FBE84A06}"/>
              </a:ext>
            </a:extLst>
          </p:cNvPr>
          <p:cNvPicPr>
            <a:picLocks noRot="1" noChangeAspect="1"/>
          </p:cNvPicPr>
          <p:nvPr>
            <a:videoFile r:link="rId1"/>
          </p:nvPr>
        </p:nvPicPr>
        <p:blipFill>
          <a:blip r:embed="rId4"/>
          <a:stretch>
            <a:fillRect/>
          </a:stretch>
        </p:blipFill>
        <p:spPr>
          <a:xfrm>
            <a:off x="4265168" y="431338"/>
            <a:ext cx="7393342" cy="5969462"/>
          </a:xfrm>
          <a:prstGeom prst="rect">
            <a:avLst/>
          </a:prstGeom>
        </p:spPr>
      </p:pic>
    </p:spTree>
    <p:extLst>
      <p:ext uri="{BB962C8B-B14F-4D97-AF65-F5344CB8AC3E}">
        <p14:creationId xmlns:p14="http://schemas.microsoft.com/office/powerpoint/2010/main" val="2503137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ADB9F-8ECB-43CA-AFD4-EB7A245C52E3}"/>
              </a:ext>
            </a:extLst>
          </p:cNvPr>
          <p:cNvSpPr>
            <a:spLocks noGrp="1"/>
          </p:cNvSpPr>
          <p:nvPr>
            <p:ph type="title"/>
          </p:nvPr>
        </p:nvSpPr>
        <p:spPr>
          <a:xfrm>
            <a:off x="380082" y="431339"/>
            <a:ext cx="2667918" cy="1751029"/>
          </a:xfrm>
        </p:spPr>
        <p:txBody>
          <a:bodyPr>
            <a:normAutofit fontScale="90000"/>
          </a:bodyPr>
          <a:lstStyle/>
          <a:p>
            <a:r>
              <a:rPr lang="en-GB" dirty="0"/>
              <a:t>What job would you choose to save your planet?</a:t>
            </a:r>
          </a:p>
        </p:txBody>
      </p:sp>
      <p:sp>
        <p:nvSpPr>
          <p:cNvPr id="3" name="Content Placeholder 2">
            <a:extLst>
              <a:ext uri="{FF2B5EF4-FFF2-40B4-BE49-F238E27FC236}">
                <a16:creationId xmlns:a16="http://schemas.microsoft.com/office/drawing/2014/main" id="{6176899B-5A82-4DF1-866F-A7A6DC611205}"/>
              </a:ext>
            </a:extLst>
          </p:cNvPr>
          <p:cNvSpPr>
            <a:spLocks noGrp="1"/>
          </p:cNvSpPr>
          <p:nvPr>
            <p:ph idx="10"/>
          </p:nvPr>
        </p:nvSpPr>
        <p:spPr>
          <a:xfrm>
            <a:off x="4241934" y="199690"/>
            <a:ext cx="7249099" cy="6002513"/>
          </a:xfrm>
        </p:spPr>
        <p:txBody>
          <a:bodyPr/>
          <a:lstStyle/>
          <a:p>
            <a:pPr marL="0" indent="0">
              <a:buNone/>
            </a:pPr>
            <a:r>
              <a:rPr lang="en-GB" dirty="0"/>
              <a:t>Live jobs currently:</a:t>
            </a:r>
          </a:p>
        </p:txBody>
      </p:sp>
      <p:pic>
        <p:nvPicPr>
          <p:cNvPr id="5" name="Picture 4">
            <a:extLst>
              <a:ext uri="{FF2B5EF4-FFF2-40B4-BE49-F238E27FC236}">
                <a16:creationId xmlns:a16="http://schemas.microsoft.com/office/drawing/2014/main" id="{C9868DD7-EBDD-45E2-87D4-6F5501332312}"/>
              </a:ext>
            </a:extLst>
          </p:cNvPr>
          <p:cNvPicPr>
            <a:picLocks noChangeAspect="1"/>
          </p:cNvPicPr>
          <p:nvPr/>
        </p:nvPicPr>
        <p:blipFill>
          <a:blip r:embed="rId3"/>
          <a:stretch>
            <a:fillRect/>
          </a:stretch>
        </p:blipFill>
        <p:spPr>
          <a:xfrm>
            <a:off x="162181" y="2691030"/>
            <a:ext cx="11072820" cy="4084674"/>
          </a:xfrm>
          <a:prstGeom prst="rect">
            <a:avLst/>
          </a:prstGeom>
        </p:spPr>
      </p:pic>
      <p:pic>
        <p:nvPicPr>
          <p:cNvPr id="7" name="Picture 6">
            <a:extLst>
              <a:ext uri="{FF2B5EF4-FFF2-40B4-BE49-F238E27FC236}">
                <a16:creationId xmlns:a16="http://schemas.microsoft.com/office/drawing/2014/main" id="{A2E377D7-08E4-414F-A8C1-AE2C912CC100}"/>
              </a:ext>
            </a:extLst>
          </p:cNvPr>
          <p:cNvPicPr>
            <a:picLocks noChangeAspect="1"/>
          </p:cNvPicPr>
          <p:nvPr/>
        </p:nvPicPr>
        <p:blipFill>
          <a:blip r:embed="rId4"/>
          <a:stretch>
            <a:fillRect/>
          </a:stretch>
        </p:blipFill>
        <p:spPr>
          <a:xfrm>
            <a:off x="3994141" y="888092"/>
            <a:ext cx="7744684" cy="2852741"/>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9" name="TextBox 8">
            <a:extLst>
              <a:ext uri="{FF2B5EF4-FFF2-40B4-BE49-F238E27FC236}">
                <a16:creationId xmlns:a16="http://schemas.microsoft.com/office/drawing/2014/main" id="{8E3D8892-4648-465D-AB26-948765514792}"/>
              </a:ext>
            </a:extLst>
          </p:cNvPr>
          <p:cNvSpPr txBox="1"/>
          <p:nvPr/>
        </p:nvSpPr>
        <p:spPr>
          <a:xfrm>
            <a:off x="6925056" y="82296"/>
            <a:ext cx="5266944" cy="1200329"/>
          </a:xfrm>
          <a:prstGeom prst="rect">
            <a:avLst/>
          </a:prstGeom>
          <a:noFill/>
        </p:spPr>
        <p:txBody>
          <a:bodyPr wrap="square">
            <a:spAutoFit/>
          </a:bodyPr>
          <a:lstStyle/>
          <a:p>
            <a:pPr lvl="1"/>
            <a:r>
              <a:rPr lang="en-GB" sz="1800" kern="100" dirty="0">
                <a:effectLst/>
                <a:latin typeface="Aptos" panose="020B0004020202020204" pitchFamily="34" charset="0"/>
                <a:ea typeface="Aptos" panose="020B0004020202020204" pitchFamily="34" charset="0"/>
                <a:cs typeface="Times New Roman" panose="02020603050405020304" pitchFamily="18" charset="0"/>
                <a:hlinkClick r:id="rId5"/>
              </a:rPr>
              <a:t>https://www.greencareershub.com/find-your-green-role/live-jobs/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lvl="1"/>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628650" lvl="1" indent="-171450">
              <a:buFont typeface="Arial" panose="020B0604020202020204" pitchFamily="34" charset="0"/>
              <a:buChar char="•"/>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609281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3413AA3-618C-4E33-8970-89EE42658359}"/>
              </a:ext>
            </a:extLst>
          </p:cNvPr>
          <p:cNvSpPr txBox="1"/>
          <p:nvPr/>
        </p:nvSpPr>
        <p:spPr>
          <a:xfrm>
            <a:off x="321484" y="1521848"/>
            <a:ext cx="4409011"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B050"/>
                </a:solidFill>
                <a:effectLst/>
                <a:uLnTx/>
                <a:uFillTx/>
                <a:latin typeface="Open Sans" panose="020B0606030504020204"/>
                <a:ea typeface="+mn-ea"/>
                <a:cs typeface="+mn-cs"/>
              </a:rPr>
              <a:t>Careers and subjects quiz: sustainability</a:t>
            </a:r>
            <a:endParaRPr kumimoji="0" lang="en-GB" sz="4800" b="1" i="1" u="sng" strike="noStrike" kern="1200" cap="none" spc="0" normalizeH="0" baseline="0" noProof="0" dirty="0">
              <a:ln>
                <a:noFill/>
              </a:ln>
              <a:solidFill>
                <a:srgbClr val="00B050"/>
              </a:solidFill>
              <a:effectLst/>
              <a:uLnTx/>
              <a:uFillTx/>
              <a:latin typeface="Open Sans" panose="020B0606030504020204"/>
              <a:ea typeface="+mn-ea"/>
              <a:cs typeface="+mn-cs"/>
            </a:endParaRPr>
          </a:p>
        </p:txBody>
      </p:sp>
      <p:pic>
        <p:nvPicPr>
          <p:cNvPr id="3" name="Picture 2">
            <a:extLst>
              <a:ext uri="{FF2B5EF4-FFF2-40B4-BE49-F238E27FC236}">
                <a16:creationId xmlns:a16="http://schemas.microsoft.com/office/drawing/2014/main" id="{512C4594-F603-468E-A74E-745C2AB8C1D5}"/>
              </a:ext>
            </a:extLst>
          </p:cNvPr>
          <p:cNvPicPr>
            <a:picLocks noChangeAspect="1"/>
          </p:cNvPicPr>
          <p:nvPr/>
        </p:nvPicPr>
        <p:blipFill>
          <a:blip r:embed="rId3"/>
          <a:stretch>
            <a:fillRect/>
          </a:stretch>
        </p:blipFill>
        <p:spPr>
          <a:xfrm>
            <a:off x="321484" y="206198"/>
            <a:ext cx="2404430" cy="1122730"/>
          </a:xfrm>
          <a:prstGeom prst="rect">
            <a:avLst/>
          </a:prstGeom>
        </p:spPr>
      </p:pic>
      <p:pic>
        <p:nvPicPr>
          <p:cNvPr id="6" name="Picture 5">
            <a:extLst>
              <a:ext uri="{FF2B5EF4-FFF2-40B4-BE49-F238E27FC236}">
                <a16:creationId xmlns:a16="http://schemas.microsoft.com/office/drawing/2014/main" id="{9A8D31CC-FF79-4B4F-98EB-AE5DD8B54F15}"/>
              </a:ext>
            </a:extLst>
          </p:cNvPr>
          <p:cNvPicPr>
            <a:picLocks noChangeAspect="1"/>
          </p:cNvPicPr>
          <p:nvPr/>
        </p:nvPicPr>
        <p:blipFill>
          <a:blip r:embed="rId4"/>
          <a:stretch>
            <a:fillRect/>
          </a:stretch>
        </p:blipFill>
        <p:spPr>
          <a:xfrm>
            <a:off x="5449824" y="35712"/>
            <a:ext cx="6239659" cy="6786576"/>
          </a:xfrm>
          <a:prstGeom prst="rect">
            <a:avLst/>
          </a:prstGeom>
        </p:spPr>
      </p:pic>
    </p:spTree>
    <p:extLst>
      <p:ext uri="{BB962C8B-B14F-4D97-AF65-F5344CB8AC3E}">
        <p14:creationId xmlns:p14="http://schemas.microsoft.com/office/powerpoint/2010/main" val="3510731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466B23-BC87-BD19-439A-27F090308EFB}"/>
              </a:ext>
            </a:extLst>
          </p:cNvPr>
          <p:cNvPicPr>
            <a:picLocks noChangeAspect="1"/>
          </p:cNvPicPr>
          <p:nvPr/>
        </p:nvPicPr>
        <p:blipFill>
          <a:blip r:embed="rId3"/>
          <a:stretch>
            <a:fillRect/>
          </a:stretch>
        </p:blipFill>
        <p:spPr>
          <a:xfrm>
            <a:off x="6651092" y="1219200"/>
            <a:ext cx="5194139" cy="2921148"/>
          </a:xfrm>
          <a:prstGeom prst="rect">
            <a:avLst/>
          </a:prstGeom>
          <a:solidFill>
            <a:schemeClr val="bg1">
              <a:lumMod val="65000"/>
            </a:schemeClr>
          </a:solidFill>
          <a:ln w="57150">
            <a:solidFill>
              <a:schemeClr val="accent2"/>
            </a:solidFill>
          </a:ln>
        </p:spPr>
      </p:pic>
      <p:sp>
        <p:nvSpPr>
          <p:cNvPr id="3" name="TextBox 2">
            <a:extLst>
              <a:ext uri="{FF2B5EF4-FFF2-40B4-BE49-F238E27FC236}">
                <a16:creationId xmlns:a16="http://schemas.microsoft.com/office/drawing/2014/main" id="{A0173732-2920-EB0B-83C2-3719155CA6E5}"/>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Which of the following is NOT a typical part of an environmental planner’s role?</a:t>
            </a:r>
          </a:p>
        </p:txBody>
      </p:sp>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720116" y="245360"/>
            <a:ext cx="82283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one</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E566BFD9-D65D-6ACB-9709-822822690CE6}"/>
              </a:ext>
            </a:extLst>
          </p:cNvPr>
          <p:cNvSpPr txBox="1"/>
          <p:nvPr/>
        </p:nvSpPr>
        <p:spPr>
          <a:xfrm>
            <a:off x="347756" y="4445000"/>
            <a:ext cx="3600000" cy="1320800"/>
          </a:xfrm>
          <a:prstGeom prst="rect">
            <a:avLst/>
          </a:prstGeom>
          <a:solidFill>
            <a:srgbClr val="FFE699"/>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a:defRPr/>
            </a:pP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Calculating flood risk</a:t>
            </a:r>
            <a:endParaRPr kumimoji="0" lang="en-GB"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a:extLst>
              <a:ext uri="{FF2B5EF4-FFF2-40B4-BE49-F238E27FC236}">
                <a16:creationId xmlns:a16="http://schemas.microsoft.com/office/drawing/2014/main" id="{DF85FAA0-06AB-1A7F-E53A-17E76752C3F3}"/>
              </a:ext>
            </a:extLst>
          </p:cNvPr>
          <p:cNvSpPr txBox="1"/>
          <p:nvPr/>
        </p:nvSpPr>
        <p:spPr>
          <a:xfrm>
            <a:off x="8244246" y="4445000"/>
            <a:ext cx="3600000"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3"/>
              <a:defRPr/>
            </a:pP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Building structures that meet sustainability regulations</a:t>
            </a:r>
            <a:endParaRPr kumimoji="0" lang="en-GB"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182F49F-F9E3-3EE7-219E-3EB0FAF0EB5A}"/>
              </a:ext>
            </a:extLst>
          </p:cNvPr>
          <p:cNvSpPr txBox="1"/>
          <p:nvPr/>
        </p:nvSpPr>
        <p:spPr>
          <a:xfrm>
            <a:off x="4296000" y="4445000"/>
            <a:ext cx="3600000"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2"/>
              <a:defRPr/>
            </a:pP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Making sure companies follow environmental standards and laws</a:t>
            </a:r>
            <a:endParaRPr kumimoji="0" lang="en-GB"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100332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AE55F8F-A40B-DF85-30EE-CD40C68BF80D}"/>
              </a:ext>
            </a:extLst>
          </p:cNvPr>
          <p:cNvPicPr>
            <a:picLocks noChangeAspect="1"/>
          </p:cNvPicPr>
          <p:nvPr/>
        </p:nvPicPr>
        <p:blipFill>
          <a:blip r:embed="rId3"/>
          <a:srcRect l="6953" t="20477" r="20653"/>
          <a:stretch/>
        </p:blipFill>
        <p:spPr>
          <a:xfrm>
            <a:off x="6651092" y="1219200"/>
            <a:ext cx="5193152" cy="2898748"/>
          </a:xfrm>
          <a:prstGeom prst="rect">
            <a:avLst/>
          </a:prstGeom>
          <a:solidFill>
            <a:schemeClr val="bg1">
              <a:lumMod val="65000"/>
            </a:schemeClr>
          </a:solidFill>
          <a:ln w="57150">
            <a:solidFill>
              <a:schemeClr val="accent2"/>
            </a:solidFill>
          </a:ln>
        </p:spPr>
      </p:pic>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793268" y="386486"/>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two</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F4F34671-218E-9E2B-A1B6-ECC8C7807D72}"/>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kumimoji="0" lang="en-GB" sz="2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Fill in the gaps!</a:t>
            </a:r>
          </a:p>
          <a:p>
            <a:pPr algn="ctr">
              <a:lnSpc>
                <a:spcPct val="150000"/>
              </a:lnSpc>
              <a:defRPr/>
            </a:pPr>
            <a:endParaRPr kumimoji="0" lang="en-GB" sz="1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defRPr/>
            </a:pPr>
            <a:r>
              <a:rPr lang="en-GB" sz="2000" dirty="0">
                <a:solidFill>
                  <a:prstClr val="black"/>
                </a:solidFill>
                <a:latin typeface="Open Sans" panose="020B0606030504020204" pitchFamily="34" charset="0"/>
                <a:ea typeface="Open Sans" panose="020B0606030504020204" pitchFamily="34" charset="0"/>
                <a:cs typeface="Open Sans" panose="020B0606030504020204" pitchFamily="34" charset="0"/>
              </a:rPr>
              <a:t>If you enjoy _________ or _________ and have an interest in environmental or conservation issues, studying a degree in </a:t>
            </a:r>
            <a:r>
              <a:rPr lang="en-GB" sz="2000" b="1" dirty="0">
                <a:solidFill>
                  <a:prstClr val="black"/>
                </a:solidFill>
                <a:latin typeface="Open Sans" panose="020B0606030504020204" pitchFamily="34" charset="0"/>
                <a:ea typeface="Open Sans" panose="020B0606030504020204" pitchFamily="34" charset="0"/>
                <a:cs typeface="Open Sans" panose="020B0606030504020204" pitchFamily="34" charset="0"/>
              </a:rPr>
              <a:t>environmental and earth sciences </a:t>
            </a:r>
            <a:r>
              <a:rPr lang="en-GB" sz="2000" dirty="0">
                <a:solidFill>
                  <a:prstClr val="black"/>
                </a:solidFill>
                <a:latin typeface="Open Sans" panose="020B0606030504020204" pitchFamily="34" charset="0"/>
                <a:ea typeface="Open Sans" panose="020B0606030504020204" pitchFamily="34" charset="0"/>
                <a:cs typeface="Open Sans" panose="020B0606030504020204" pitchFamily="34" charset="0"/>
              </a:rPr>
              <a:t>could be for you.</a:t>
            </a:r>
          </a:p>
        </p:txBody>
      </p:sp>
      <p:sp>
        <p:nvSpPr>
          <p:cNvPr id="2" name="TextBox 1">
            <a:extLst>
              <a:ext uri="{FF2B5EF4-FFF2-40B4-BE49-F238E27FC236}">
                <a16:creationId xmlns:a16="http://schemas.microsoft.com/office/drawing/2014/main" id="{E5C0DBF5-5072-50D6-1B74-3C0BF739AD49}"/>
              </a:ext>
            </a:extLst>
          </p:cNvPr>
          <p:cNvSpPr txBox="1"/>
          <p:nvPr/>
        </p:nvSpPr>
        <p:spPr>
          <a:xfrm>
            <a:off x="347756" y="4445000"/>
            <a:ext cx="3600000" cy="1320800"/>
          </a:xfrm>
          <a:prstGeom prst="rect">
            <a:avLst/>
          </a:prstGeom>
          <a:solidFill>
            <a:srgbClr val="FFE699"/>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Maths or psychology</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44CA0334-4392-8A25-081F-B964DE92BD74}"/>
              </a:ext>
            </a:extLst>
          </p:cNvPr>
          <p:cNvSpPr txBox="1"/>
          <p:nvPr/>
        </p:nvSpPr>
        <p:spPr>
          <a:xfrm>
            <a:off x="8244246" y="4445000"/>
            <a:ext cx="3600000"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3"/>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English or history</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65D31D49-1F7C-74A1-58E5-88863D8946C7}"/>
              </a:ext>
            </a:extLst>
          </p:cNvPr>
          <p:cNvSpPr txBox="1"/>
          <p:nvPr/>
        </p:nvSpPr>
        <p:spPr>
          <a:xfrm>
            <a:off x="4296000" y="4445000"/>
            <a:ext cx="3600000"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2"/>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Science or geography</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916125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0F92032-1E24-3355-AB9F-EED1E3F31E91}"/>
              </a:ext>
            </a:extLst>
          </p:cNvPr>
          <p:cNvPicPr>
            <a:picLocks noChangeAspect="1"/>
          </p:cNvPicPr>
          <p:nvPr/>
        </p:nvPicPr>
        <p:blipFill>
          <a:blip r:embed="rId3"/>
          <a:stretch>
            <a:fillRect/>
          </a:stretch>
        </p:blipFill>
        <p:spPr>
          <a:xfrm>
            <a:off x="6651092" y="1219200"/>
            <a:ext cx="5193152" cy="2920593"/>
          </a:xfrm>
          <a:prstGeom prst="rect">
            <a:avLst/>
          </a:prstGeom>
          <a:solidFill>
            <a:schemeClr val="bg1">
              <a:lumMod val="65000"/>
            </a:schemeClr>
          </a:solidFill>
          <a:ln w="57150">
            <a:solidFill>
              <a:schemeClr val="accent2"/>
            </a:solidFill>
          </a:ln>
        </p:spPr>
      </p:pic>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534646" y="305932"/>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three</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289A6CF8-E6DB-05C6-6232-85C425753411}"/>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What accreditation is given to companies that meet high standards for social impact, including sustainability?</a:t>
            </a: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 name="TextBox 1">
            <a:extLst>
              <a:ext uri="{FF2B5EF4-FFF2-40B4-BE49-F238E27FC236}">
                <a16:creationId xmlns:a16="http://schemas.microsoft.com/office/drawing/2014/main" id="{255DE8E5-3DA7-E3B9-82F6-31B4337F170D}"/>
              </a:ext>
            </a:extLst>
          </p:cNvPr>
          <p:cNvSpPr txBox="1"/>
          <p:nvPr/>
        </p:nvSpPr>
        <p:spPr>
          <a:xfrm>
            <a:off x="347756" y="4445000"/>
            <a:ext cx="3600000" cy="1320800"/>
          </a:xfrm>
          <a:prstGeom prst="rect">
            <a:avLst/>
          </a:prstGeom>
          <a:solidFill>
            <a:srgbClr val="FFE699"/>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A Corp</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D899EDD4-DC5C-8D47-15CF-4D059745A485}"/>
              </a:ext>
            </a:extLst>
          </p:cNvPr>
          <p:cNvSpPr txBox="1"/>
          <p:nvPr/>
        </p:nvSpPr>
        <p:spPr>
          <a:xfrm>
            <a:off x="8244246" y="4445000"/>
            <a:ext cx="3600000"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3"/>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C Corp</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786AB5D1-6716-F14E-BD4D-74CF72EAB5CD}"/>
              </a:ext>
            </a:extLst>
          </p:cNvPr>
          <p:cNvSpPr txBox="1"/>
          <p:nvPr/>
        </p:nvSpPr>
        <p:spPr>
          <a:xfrm>
            <a:off x="4296000" y="4445000"/>
            <a:ext cx="3600000"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2"/>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B Corp</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0" name="Flowchart: Process 9">
            <a:extLst>
              <a:ext uri="{FF2B5EF4-FFF2-40B4-BE49-F238E27FC236}">
                <a16:creationId xmlns:a16="http://schemas.microsoft.com/office/drawing/2014/main" id="{D801BD33-8034-8DFC-EEFE-2BACA6066F7C}"/>
              </a:ext>
            </a:extLst>
          </p:cNvPr>
          <p:cNvSpPr/>
          <p:nvPr/>
        </p:nvSpPr>
        <p:spPr>
          <a:xfrm>
            <a:off x="6858000" y="3200400"/>
            <a:ext cx="235131" cy="339634"/>
          </a:xfrm>
          <a:prstGeom prst="flowChartProcess">
            <a:avLst/>
          </a:prstGeom>
          <a:solidFill>
            <a:srgbClr val="4BC7C8"/>
          </a:solidFill>
          <a:ln>
            <a:solidFill>
              <a:srgbClr val="4BC7C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lowchart: Process 10">
            <a:extLst>
              <a:ext uri="{FF2B5EF4-FFF2-40B4-BE49-F238E27FC236}">
                <a16:creationId xmlns:a16="http://schemas.microsoft.com/office/drawing/2014/main" id="{D0B5010A-4277-5634-5F67-618081CC7E84}"/>
              </a:ext>
            </a:extLst>
          </p:cNvPr>
          <p:cNvSpPr/>
          <p:nvPr/>
        </p:nvSpPr>
        <p:spPr>
          <a:xfrm>
            <a:off x="8800012" y="2085702"/>
            <a:ext cx="1101634" cy="1140823"/>
          </a:xfrm>
          <a:prstGeom prst="flowChartProcess">
            <a:avLst/>
          </a:prstGeom>
          <a:solidFill>
            <a:srgbClr val="4BC7C8"/>
          </a:solidFill>
          <a:ln>
            <a:solidFill>
              <a:srgbClr val="4BC7C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0467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671348" y="245360"/>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four</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2ABCD112-495C-E90B-CF4D-65DCCA200274}"/>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kumimoji="0" lang="en-GB"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Which university degree is described below?</a:t>
            </a:r>
          </a:p>
          <a:p>
            <a:pPr algn="ctr">
              <a:lnSpc>
                <a:spcPct val="150000"/>
              </a:lnSpc>
              <a:defRPr/>
            </a:pPr>
            <a:endParaRPr lang="en-GB" sz="800" b="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defRPr/>
            </a:pPr>
            <a:r>
              <a:rPr kumimoji="0" lang="en-GB"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Combines studying natural and life sciences with economics and business management. You learn how to maximise crop and animal production and how to balance this with environmental awareness, as well as business skills to run a farm.</a:t>
            </a:r>
          </a:p>
        </p:txBody>
      </p:sp>
      <p:sp>
        <p:nvSpPr>
          <p:cNvPr id="2" name="TextBox 1">
            <a:extLst>
              <a:ext uri="{FF2B5EF4-FFF2-40B4-BE49-F238E27FC236}">
                <a16:creationId xmlns:a16="http://schemas.microsoft.com/office/drawing/2014/main" id="{D684DF23-B0AF-156E-48CB-8463966C5110}"/>
              </a:ext>
            </a:extLst>
          </p:cNvPr>
          <p:cNvSpPr txBox="1"/>
          <p:nvPr/>
        </p:nvSpPr>
        <p:spPr>
          <a:xfrm>
            <a:off x="347756" y="4445000"/>
            <a:ext cx="3600000" cy="1320800"/>
          </a:xfrm>
          <a:prstGeom prst="rect">
            <a:avLst/>
          </a:prstGeom>
          <a:solidFill>
            <a:srgbClr val="FFE699"/>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Agriculture</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097E7B87-61E7-5D17-F577-0E51C40BFDB7}"/>
              </a:ext>
            </a:extLst>
          </p:cNvPr>
          <p:cNvSpPr txBox="1"/>
          <p:nvPr/>
        </p:nvSpPr>
        <p:spPr>
          <a:xfrm>
            <a:off x="8244246" y="4445000"/>
            <a:ext cx="3600000"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3"/>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Biology and biological sciences</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42552943-6560-CF10-9732-DFDF9C0D97DA}"/>
              </a:ext>
            </a:extLst>
          </p:cNvPr>
          <p:cNvSpPr txBox="1"/>
          <p:nvPr/>
        </p:nvSpPr>
        <p:spPr>
          <a:xfrm>
            <a:off x="4296000" y="4445000"/>
            <a:ext cx="3600000"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2"/>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Horticulture and botany</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10" name="Picture 9" descr="A tractor and trailer in a field&#10;&#10;Description automatically generated">
            <a:extLst>
              <a:ext uri="{FF2B5EF4-FFF2-40B4-BE49-F238E27FC236}">
                <a16:creationId xmlns:a16="http://schemas.microsoft.com/office/drawing/2014/main" id="{0A232437-EC41-C794-0F08-BE84EA1ABFF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6651092" y="1219200"/>
            <a:ext cx="5193152" cy="2921148"/>
          </a:xfrm>
          <a:prstGeom prst="rect">
            <a:avLst/>
          </a:prstGeom>
          <a:solidFill>
            <a:schemeClr val="bg1">
              <a:lumMod val="65000"/>
            </a:schemeClr>
          </a:solidFill>
          <a:ln w="57150">
            <a:solidFill>
              <a:schemeClr val="accent2"/>
            </a:solidFill>
          </a:ln>
        </p:spPr>
      </p:pic>
    </p:spTree>
    <p:extLst>
      <p:ext uri="{BB962C8B-B14F-4D97-AF65-F5344CB8AC3E}">
        <p14:creationId xmlns:p14="http://schemas.microsoft.com/office/powerpoint/2010/main" val="284677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F9DA500-24A9-1DFD-EC40-F55595D62F2D}"/>
              </a:ext>
            </a:extLst>
          </p:cNvPr>
          <p:cNvPicPr>
            <a:picLocks noChangeAspect="1"/>
          </p:cNvPicPr>
          <p:nvPr/>
        </p:nvPicPr>
        <p:blipFill>
          <a:blip r:embed="rId3"/>
          <a:stretch>
            <a:fillRect/>
          </a:stretch>
        </p:blipFill>
        <p:spPr>
          <a:xfrm>
            <a:off x="6651093" y="1219200"/>
            <a:ext cx="5193152" cy="2921148"/>
          </a:xfrm>
          <a:prstGeom prst="rect">
            <a:avLst/>
          </a:prstGeom>
          <a:solidFill>
            <a:schemeClr val="bg1">
              <a:lumMod val="65000"/>
            </a:schemeClr>
          </a:solidFill>
          <a:ln w="57150">
            <a:solidFill>
              <a:schemeClr val="accent2"/>
            </a:solidFill>
          </a:ln>
        </p:spPr>
      </p:pic>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534646" y="245360"/>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five</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2C03825A-83B6-DEB5-C0AC-F8A43E831C40}"/>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lang="en-GB" b="1" dirty="0">
                <a:solidFill>
                  <a:prstClr val="black"/>
                </a:solidFill>
                <a:latin typeface="Open Sans" panose="020B0606030504020204" pitchFamily="34" charset="0"/>
                <a:ea typeface="Open Sans" panose="020B0606030504020204" pitchFamily="34" charset="0"/>
                <a:cs typeface="Open Sans" panose="020B0606030504020204" pitchFamily="34" charset="0"/>
              </a:rPr>
              <a:t>Hertfordshire Zoo is both a zoo and a conservation charity. What job role at the company is described below?</a:t>
            </a:r>
          </a:p>
          <a:p>
            <a:pPr algn="ctr">
              <a:lnSpc>
                <a:spcPct val="150000"/>
              </a:lnSpc>
              <a:defRPr/>
            </a:pPr>
            <a:endParaRPr lang="en-GB" sz="800" b="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defRPr/>
            </a:pP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Communicating how zoos support conservation and help save species across the globe, delivering keeper talks, and running educational activities. </a:t>
            </a:r>
          </a:p>
        </p:txBody>
      </p:sp>
      <p:sp>
        <p:nvSpPr>
          <p:cNvPr id="2" name="TextBox 1">
            <a:extLst>
              <a:ext uri="{FF2B5EF4-FFF2-40B4-BE49-F238E27FC236}">
                <a16:creationId xmlns:a16="http://schemas.microsoft.com/office/drawing/2014/main" id="{83508779-2557-98EF-3E7E-22A9EB7584BB}"/>
              </a:ext>
            </a:extLst>
          </p:cNvPr>
          <p:cNvSpPr txBox="1"/>
          <p:nvPr/>
        </p:nvSpPr>
        <p:spPr>
          <a:xfrm>
            <a:off x="347756" y="4445000"/>
            <a:ext cx="3600000" cy="1320800"/>
          </a:xfrm>
          <a:prstGeom prst="rect">
            <a:avLst/>
          </a:prstGeom>
          <a:solidFill>
            <a:srgbClr val="FFE699"/>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Horticulturist </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23F1CA47-534F-361A-8A4D-B53D9CD3C3D9}"/>
              </a:ext>
            </a:extLst>
          </p:cNvPr>
          <p:cNvSpPr txBox="1"/>
          <p:nvPr/>
        </p:nvSpPr>
        <p:spPr>
          <a:xfrm>
            <a:off x="8244246" y="4445000"/>
            <a:ext cx="3600000"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3"/>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Conservation educator</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01680EE1-9326-9980-763D-6F70909DDDB6}"/>
              </a:ext>
            </a:extLst>
          </p:cNvPr>
          <p:cNvSpPr txBox="1"/>
          <p:nvPr/>
        </p:nvSpPr>
        <p:spPr>
          <a:xfrm>
            <a:off x="4296000" y="4445000"/>
            <a:ext cx="3600000"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2"/>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rPr>
              <a:t>Social media marketer</a:t>
            </a:r>
            <a:endPar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418447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173732-2920-EB0B-83C2-3719155CA6E5}"/>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Which of the following is NOT a typical part of an environmental planner’s role?</a:t>
            </a:r>
          </a:p>
        </p:txBody>
      </p:sp>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598196" y="245360"/>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one</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E566BFD9-D65D-6ACB-9709-822822690CE6}"/>
              </a:ext>
            </a:extLst>
          </p:cNvPr>
          <p:cNvSpPr txBox="1"/>
          <p:nvPr/>
        </p:nvSpPr>
        <p:spPr>
          <a:xfrm>
            <a:off x="347756" y="4445000"/>
            <a:ext cx="3600000"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3"/>
              <a:defRPr/>
            </a:pPr>
            <a:r>
              <a:rPr lang="en-GB" b="1" dirty="0">
                <a:solidFill>
                  <a:prstClr val="black"/>
                </a:solidFill>
                <a:latin typeface="Open Sans" panose="020B0606030504020204" pitchFamily="34" charset="0"/>
                <a:ea typeface="Open Sans" panose="020B0606030504020204" pitchFamily="34" charset="0"/>
                <a:cs typeface="Open Sans" panose="020B0606030504020204" pitchFamily="34" charset="0"/>
              </a:rPr>
              <a:t>Building structures that meet sustainability regulations</a:t>
            </a:r>
            <a:endParaRPr kumimoji="0" lang="en-GB"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 name="TextBox 1">
            <a:extLst>
              <a:ext uri="{FF2B5EF4-FFF2-40B4-BE49-F238E27FC236}">
                <a16:creationId xmlns:a16="http://schemas.microsoft.com/office/drawing/2014/main" id="{4B2E8DE9-4B26-FAF7-8976-B51BBC80005C}"/>
              </a:ext>
            </a:extLst>
          </p:cNvPr>
          <p:cNvSpPr txBox="1"/>
          <p:nvPr/>
        </p:nvSpPr>
        <p:spPr>
          <a:xfrm>
            <a:off x="4076700" y="4445000"/>
            <a:ext cx="7767546"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defPPr>
              <a:defRPr lang="en-US"/>
            </a:defPPr>
            <a:lvl1pPr marL="457200" indent="-457200">
              <a:lnSpc>
                <a:spcPct val="150000"/>
              </a:lnSpc>
              <a:buFont typeface="+mj-lt"/>
              <a:buAutoNum type="alphaLcParenR" startAt="3"/>
              <a:defRPr sz="2200">
                <a:solidFill>
                  <a:prstClr val="black"/>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defRPr/>
            </a:pPr>
            <a:r>
              <a:rPr lang="en-GB" sz="1800" dirty="0"/>
              <a:t>An environmental planner normally works for an environmental consultancy firm. They give advice about new and existing projects. They typically wouldn’t be involved in construction themselves.</a:t>
            </a:r>
          </a:p>
        </p:txBody>
      </p:sp>
      <p:pic>
        <p:nvPicPr>
          <p:cNvPr id="6" name="Picture 5">
            <a:extLst>
              <a:ext uri="{FF2B5EF4-FFF2-40B4-BE49-F238E27FC236}">
                <a16:creationId xmlns:a16="http://schemas.microsoft.com/office/drawing/2014/main" id="{92BDACFA-E1E8-8CD4-360C-D707888EFF33}"/>
              </a:ext>
            </a:extLst>
          </p:cNvPr>
          <p:cNvPicPr>
            <a:picLocks noChangeAspect="1"/>
          </p:cNvPicPr>
          <p:nvPr/>
        </p:nvPicPr>
        <p:blipFill>
          <a:blip r:embed="rId3"/>
          <a:stretch>
            <a:fillRect/>
          </a:stretch>
        </p:blipFill>
        <p:spPr>
          <a:xfrm>
            <a:off x="6651092" y="1219200"/>
            <a:ext cx="5194139" cy="2921148"/>
          </a:xfrm>
          <a:prstGeom prst="rect">
            <a:avLst/>
          </a:prstGeom>
          <a:solidFill>
            <a:schemeClr val="bg1">
              <a:lumMod val="65000"/>
            </a:schemeClr>
          </a:solidFill>
          <a:ln w="57150">
            <a:solidFill>
              <a:schemeClr val="accent2"/>
            </a:solidFill>
          </a:ln>
        </p:spPr>
      </p:pic>
    </p:spTree>
    <p:extLst>
      <p:ext uri="{BB962C8B-B14F-4D97-AF65-F5344CB8AC3E}">
        <p14:creationId xmlns:p14="http://schemas.microsoft.com/office/powerpoint/2010/main" val="39371413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173732-2920-EB0B-83C2-3719155CA6E5}"/>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kumimoji="0" lang="en-GB" sz="2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Fill in the gaps!</a:t>
            </a:r>
          </a:p>
          <a:p>
            <a:pPr algn="ctr">
              <a:lnSpc>
                <a:spcPct val="150000"/>
              </a:lnSpc>
              <a:defRPr/>
            </a:pPr>
            <a:endParaRPr kumimoji="0" lang="en-GB" sz="1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defRPr/>
            </a:pPr>
            <a:r>
              <a:rPr lang="en-GB" sz="2000" dirty="0">
                <a:solidFill>
                  <a:prstClr val="black"/>
                </a:solidFill>
                <a:latin typeface="Open Sans" panose="020B0606030504020204" pitchFamily="34" charset="0"/>
                <a:ea typeface="Open Sans" panose="020B0606030504020204" pitchFamily="34" charset="0"/>
                <a:cs typeface="Open Sans" panose="020B0606030504020204" pitchFamily="34" charset="0"/>
              </a:rPr>
              <a:t>If you enjoy _________ or _________ and have an interest in environmental or conservation issues, studying a degree in </a:t>
            </a:r>
            <a:r>
              <a:rPr lang="en-GB" sz="2000" b="1" dirty="0">
                <a:solidFill>
                  <a:prstClr val="black"/>
                </a:solidFill>
                <a:latin typeface="Open Sans" panose="020B0606030504020204" pitchFamily="34" charset="0"/>
                <a:ea typeface="Open Sans" panose="020B0606030504020204" pitchFamily="34" charset="0"/>
                <a:cs typeface="Open Sans" panose="020B0606030504020204" pitchFamily="34" charset="0"/>
              </a:rPr>
              <a:t>environmental and earth sciences </a:t>
            </a:r>
            <a:r>
              <a:rPr lang="en-GB" sz="2000" dirty="0">
                <a:solidFill>
                  <a:prstClr val="black"/>
                </a:solidFill>
                <a:latin typeface="Open Sans" panose="020B0606030504020204" pitchFamily="34" charset="0"/>
                <a:ea typeface="Open Sans" panose="020B0606030504020204" pitchFamily="34" charset="0"/>
                <a:cs typeface="Open Sans" panose="020B0606030504020204" pitchFamily="34" charset="0"/>
              </a:rPr>
              <a:t>could be for you.</a:t>
            </a:r>
          </a:p>
        </p:txBody>
      </p:sp>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561620" y="386486"/>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two</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E566BFD9-D65D-6ACB-9709-822822690CE6}"/>
              </a:ext>
            </a:extLst>
          </p:cNvPr>
          <p:cNvSpPr txBox="1"/>
          <p:nvPr/>
        </p:nvSpPr>
        <p:spPr>
          <a:xfrm>
            <a:off x="347756" y="4445000"/>
            <a:ext cx="3600000"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2"/>
              <a:defRPr/>
            </a:pPr>
            <a:r>
              <a:rPr lang="en-GB" sz="2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Science or geography</a:t>
            </a:r>
            <a:endPar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 name="TextBox 1">
            <a:extLst>
              <a:ext uri="{FF2B5EF4-FFF2-40B4-BE49-F238E27FC236}">
                <a16:creationId xmlns:a16="http://schemas.microsoft.com/office/drawing/2014/main" id="{4B2E8DE9-4B26-FAF7-8976-B51BBC80005C}"/>
              </a:ext>
            </a:extLst>
          </p:cNvPr>
          <p:cNvSpPr txBox="1"/>
          <p:nvPr/>
        </p:nvSpPr>
        <p:spPr>
          <a:xfrm>
            <a:off x="4076698" y="4445000"/>
            <a:ext cx="7767546"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defPPr>
              <a:defRPr lang="en-US"/>
            </a:defPPr>
            <a:lvl1pPr marL="457200" indent="-457200">
              <a:lnSpc>
                <a:spcPct val="150000"/>
              </a:lnSpc>
              <a:buFont typeface="+mj-lt"/>
              <a:buAutoNum type="alphaLcParenR" startAt="3"/>
              <a:defRPr sz="2200">
                <a:solidFill>
                  <a:prstClr val="black"/>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defRPr/>
            </a:pPr>
            <a:r>
              <a:rPr lang="en-GB" sz="1800" dirty="0"/>
              <a:t>Environmental and earth science modules can include: climate change, ecology, scientific modelling, forestry, marine sciences and oceanography, and biodiversity conservation.  </a:t>
            </a:r>
          </a:p>
        </p:txBody>
      </p:sp>
      <p:pic>
        <p:nvPicPr>
          <p:cNvPr id="6" name="Picture 5">
            <a:extLst>
              <a:ext uri="{FF2B5EF4-FFF2-40B4-BE49-F238E27FC236}">
                <a16:creationId xmlns:a16="http://schemas.microsoft.com/office/drawing/2014/main" id="{30FB353A-32C9-84B7-364A-A251C1A50819}"/>
              </a:ext>
            </a:extLst>
          </p:cNvPr>
          <p:cNvPicPr>
            <a:picLocks noChangeAspect="1"/>
          </p:cNvPicPr>
          <p:nvPr/>
        </p:nvPicPr>
        <p:blipFill>
          <a:blip r:embed="rId3"/>
          <a:srcRect l="6953" t="20477" r="20653"/>
          <a:stretch/>
        </p:blipFill>
        <p:spPr>
          <a:xfrm>
            <a:off x="6651092" y="1219200"/>
            <a:ext cx="5193152" cy="2898748"/>
          </a:xfrm>
          <a:prstGeom prst="rect">
            <a:avLst/>
          </a:prstGeom>
          <a:solidFill>
            <a:schemeClr val="bg1">
              <a:lumMod val="65000"/>
            </a:schemeClr>
          </a:solidFill>
          <a:ln w="57150">
            <a:solidFill>
              <a:schemeClr val="accent2"/>
            </a:solidFill>
          </a:ln>
        </p:spPr>
      </p:pic>
    </p:spTree>
    <p:extLst>
      <p:ext uri="{BB962C8B-B14F-4D97-AF65-F5344CB8AC3E}">
        <p14:creationId xmlns:p14="http://schemas.microsoft.com/office/powerpoint/2010/main" val="8464272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173732-2920-EB0B-83C2-3719155CA6E5}"/>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What accreditation is given to companies that meet high standards for social impact, including sustainability?</a:t>
            </a: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3310778" y="244805"/>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three</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E566BFD9-D65D-6ACB-9709-822822690CE6}"/>
              </a:ext>
            </a:extLst>
          </p:cNvPr>
          <p:cNvSpPr txBox="1"/>
          <p:nvPr/>
        </p:nvSpPr>
        <p:spPr>
          <a:xfrm>
            <a:off x="347756" y="4445000"/>
            <a:ext cx="3600000"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2"/>
              <a:defRPr/>
            </a:pPr>
            <a:r>
              <a:rPr lang="en-GB" sz="2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B Corp</a:t>
            </a:r>
            <a:endPar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 name="TextBox 1">
            <a:extLst>
              <a:ext uri="{FF2B5EF4-FFF2-40B4-BE49-F238E27FC236}">
                <a16:creationId xmlns:a16="http://schemas.microsoft.com/office/drawing/2014/main" id="{4B2E8DE9-4B26-FAF7-8976-B51BBC80005C}"/>
              </a:ext>
            </a:extLst>
          </p:cNvPr>
          <p:cNvSpPr txBox="1"/>
          <p:nvPr/>
        </p:nvSpPr>
        <p:spPr>
          <a:xfrm>
            <a:off x="4076700" y="4445000"/>
            <a:ext cx="7767546" cy="13208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defPPr>
              <a:defRPr lang="en-US"/>
            </a:defPPr>
            <a:lvl1pPr marL="457200" indent="-457200">
              <a:lnSpc>
                <a:spcPct val="150000"/>
              </a:lnSpc>
              <a:buFont typeface="+mj-lt"/>
              <a:buAutoNum type="alphaLcParenR" startAt="3"/>
              <a:defRPr sz="2200">
                <a:solidFill>
                  <a:prstClr val="black"/>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defRPr/>
            </a:pPr>
            <a:r>
              <a:rPr lang="en-GB" sz="1800" dirty="0"/>
              <a:t>B Corps are companies verified by B Lab that meet high standards of social and environmental performance, transparency, and accountability.</a:t>
            </a:r>
          </a:p>
        </p:txBody>
      </p:sp>
      <p:pic>
        <p:nvPicPr>
          <p:cNvPr id="6" name="Picture 5">
            <a:extLst>
              <a:ext uri="{FF2B5EF4-FFF2-40B4-BE49-F238E27FC236}">
                <a16:creationId xmlns:a16="http://schemas.microsoft.com/office/drawing/2014/main" id="{B592F203-B989-DF85-4687-55A64D26AD0F}"/>
              </a:ext>
            </a:extLst>
          </p:cNvPr>
          <p:cNvPicPr>
            <a:picLocks noChangeAspect="1"/>
          </p:cNvPicPr>
          <p:nvPr/>
        </p:nvPicPr>
        <p:blipFill>
          <a:blip r:embed="rId3"/>
          <a:stretch>
            <a:fillRect/>
          </a:stretch>
        </p:blipFill>
        <p:spPr>
          <a:xfrm>
            <a:off x="6651092" y="1219200"/>
            <a:ext cx="5193152" cy="2920593"/>
          </a:xfrm>
          <a:prstGeom prst="rect">
            <a:avLst/>
          </a:prstGeom>
          <a:solidFill>
            <a:schemeClr val="bg1">
              <a:lumMod val="65000"/>
            </a:schemeClr>
          </a:solidFill>
          <a:ln w="57150">
            <a:solidFill>
              <a:schemeClr val="accent2"/>
            </a:solidFill>
          </a:ln>
        </p:spPr>
      </p:pic>
    </p:spTree>
    <p:extLst>
      <p:ext uri="{BB962C8B-B14F-4D97-AF65-F5344CB8AC3E}">
        <p14:creationId xmlns:p14="http://schemas.microsoft.com/office/powerpoint/2010/main" val="643686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tractor and trailer in a field&#10;&#10;Description automatically generated">
            <a:extLst>
              <a:ext uri="{FF2B5EF4-FFF2-40B4-BE49-F238E27FC236}">
                <a16:creationId xmlns:a16="http://schemas.microsoft.com/office/drawing/2014/main" id="{20B6A3FC-EDA7-1C5B-9E87-0B1DCE20904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6651092" y="1219200"/>
            <a:ext cx="5193152" cy="2921148"/>
          </a:xfrm>
          <a:prstGeom prst="rect">
            <a:avLst/>
          </a:prstGeom>
          <a:solidFill>
            <a:schemeClr val="bg1">
              <a:lumMod val="65000"/>
            </a:schemeClr>
          </a:solidFill>
          <a:ln w="57150">
            <a:solidFill>
              <a:schemeClr val="accent2"/>
            </a:solidFill>
          </a:ln>
        </p:spPr>
      </p:pic>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793268" y="397686"/>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four</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E566BFD9-D65D-6ACB-9709-822822690CE6}"/>
              </a:ext>
            </a:extLst>
          </p:cNvPr>
          <p:cNvSpPr txBox="1"/>
          <p:nvPr/>
        </p:nvSpPr>
        <p:spPr>
          <a:xfrm>
            <a:off x="347756" y="4445000"/>
            <a:ext cx="3600000" cy="1320800"/>
          </a:xfrm>
          <a:prstGeom prst="rect">
            <a:avLst/>
          </a:prstGeom>
          <a:solidFill>
            <a:srgbClr val="FFE699"/>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a:defRPr/>
            </a:pPr>
            <a:r>
              <a:rPr lang="en-GB" sz="2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Agriculture</a:t>
            </a:r>
            <a:endPar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 name="TextBox 1">
            <a:extLst>
              <a:ext uri="{FF2B5EF4-FFF2-40B4-BE49-F238E27FC236}">
                <a16:creationId xmlns:a16="http://schemas.microsoft.com/office/drawing/2014/main" id="{4B2E8DE9-4B26-FAF7-8976-B51BBC80005C}"/>
              </a:ext>
            </a:extLst>
          </p:cNvPr>
          <p:cNvSpPr txBox="1"/>
          <p:nvPr/>
        </p:nvSpPr>
        <p:spPr>
          <a:xfrm>
            <a:off x="4076700" y="4445000"/>
            <a:ext cx="7767546" cy="1320800"/>
          </a:xfrm>
          <a:prstGeom prst="rect">
            <a:avLst/>
          </a:prstGeom>
          <a:solidFill>
            <a:srgbClr val="FFE699"/>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defPPr>
              <a:defRPr lang="en-US"/>
            </a:defPPr>
            <a:lvl1pPr marL="457200" indent="-457200">
              <a:lnSpc>
                <a:spcPct val="150000"/>
              </a:lnSpc>
              <a:buFont typeface="+mj-lt"/>
              <a:buAutoNum type="alphaLcParenR" startAt="3"/>
              <a:defRPr sz="2200">
                <a:solidFill>
                  <a:prstClr val="black"/>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defRPr/>
            </a:pPr>
            <a:r>
              <a:rPr lang="en-GB" dirty="0"/>
              <a:t>Agriculture students gain practical skills on university-based farms and possibly out on placement. </a:t>
            </a:r>
          </a:p>
        </p:txBody>
      </p:sp>
      <p:sp>
        <p:nvSpPr>
          <p:cNvPr id="6" name="TextBox 5">
            <a:extLst>
              <a:ext uri="{FF2B5EF4-FFF2-40B4-BE49-F238E27FC236}">
                <a16:creationId xmlns:a16="http://schemas.microsoft.com/office/drawing/2014/main" id="{B43BDF60-D138-6474-C01A-3F34EEB24DE6}"/>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kumimoji="0" lang="en-GB"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Which university degree is described below?</a:t>
            </a:r>
          </a:p>
          <a:p>
            <a:pPr algn="ctr">
              <a:lnSpc>
                <a:spcPct val="150000"/>
              </a:lnSpc>
              <a:defRPr/>
            </a:pPr>
            <a:endParaRPr lang="en-GB" sz="800" b="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defRPr/>
            </a:pPr>
            <a:r>
              <a:rPr kumimoji="0" lang="en-GB"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Combines studying natural and life sciences with economics and business management. You learn how to maximise crop and animal production and how to balance this with environmental awareness, as well as business skills to run a farm.</a:t>
            </a:r>
          </a:p>
        </p:txBody>
      </p:sp>
    </p:spTree>
    <p:extLst>
      <p:ext uri="{BB962C8B-B14F-4D97-AF65-F5344CB8AC3E}">
        <p14:creationId xmlns:p14="http://schemas.microsoft.com/office/powerpoint/2010/main" val="36349983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659156" y="245360"/>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Question five</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E566BFD9-D65D-6ACB-9709-822822690CE6}"/>
              </a:ext>
            </a:extLst>
          </p:cNvPr>
          <p:cNvSpPr txBox="1"/>
          <p:nvPr/>
        </p:nvSpPr>
        <p:spPr>
          <a:xfrm>
            <a:off x="347756" y="4445000"/>
            <a:ext cx="3600000"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marL="457200" indent="-457200">
              <a:lnSpc>
                <a:spcPct val="150000"/>
              </a:lnSpc>
              <a:buFont typeface="+mj-lt"/>
              <a:buAutoNum type="alphaLcParenR" startAt="3"/>
              <a:defRPr/>
            </a:pPr>
            <a:r>
              <a:rPr lang="en-GB" sz="2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Conservation educator</a:t>
            </a:r>
            <a:endPar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 name="TextBox 1">
            <a:extLst>
              <a:ext uri="{FF2B5EF4-FFF2-40B4-BE49-F238E27FC236}">
                <a16:creationId xmlns:a16="http://schemas.microsoft.com/office/drawing/2014/main" id="{4B2E8DE9-4B26-FAF7-8976-B51BBC80005C}"/>
              </a:ext>
            </a:extLst>
          </p:cNvPr>
          <p:cNvSpPr txBox="1"/>
          <p:nvPr/>
        </p:nvSpPr>
        <p:spPr>
          <a:xfrm>
            <a:off x="4076700" y="4445000"/>
            <a:ext cx="7767546" cy="13208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defPPr>
              <a:defRPr lang="en-US"/>
            </a:defPPr>
            <a:lvl1pPr marL="457200" indent="-457200">
              <a:lnSpc>
                <a:spcPct val="150000"/>
              </a:lnSpc>
              <a:buFont typeface="+mj-lt"/>
              <a:buAutoNum type="alphaLcParenR" startAt="3"/>
              <a:defRPr sz="2200">
                <a:solidFill>
                  <a:prstClr val="black"/>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defRPr/>
            </a:pPr>
            <a:r>
              <a:rPr lang="en-GB" dirty="0"/>
              <a:t>Conservation educators also help to deliver sessions to school groups throughout the year. </a:t>
            </a:r>
          </a:p>
        </p:txBody>
      </p:sp>
      <p:sp>
        <p:nvSpPr>
          <p:cNvPr id="6" name="TextBox 5">
            <a:extLst>
              <a:ext uri="{FF2B5EF4-FFF2-40B4-BE49-F238E27FC236}">
                <a16:creationId xmlns:a16="http://schemas.microsoft.com/office/drawing/2014/main" id="{42690D0F-1157-379D-D529-F9534F91C26D}"/>
              </a:ext>
            </a:extLst>
          </p:cNvPr>
          <p:cNvSpPr txBox="1"/>
          <p:nvPr/>
        </p:nvSpPr>
        <p:spPr>
          <a:xfrm>
            <a:off x="347756" y="1219200"/>
            <a:ext cx="5926044" cy="2921149"/>
          </a:xfrm>
          <a:prstGeom prst="rect">
            <a:avLst/>
          </a:prstGeom>
          <a:solidFill>
            <a:schemeClr val="bg1"/>
          </a:solidFill>
          <a:ln w="57150">
            <a:solidFill>
              <a:srgbClr val="4BC7C8"/>
            </a:solidFill>
            <a:prstDash val="dash"/>
          </a:ln>
        </p:spPr>
        <p:txBody>
          <a:bodyPr wrap="square" lIns="180000" tIns="180000" rIns="180000" bIns="180000" anchor="ctr" anchorCtr="0">
            <a:noAutofit/>
          </a:bodyPr>
          <a:lstStyle/>
          <a:p>
            <a:pPr algn="ctr">
              <a:lnSpc>
                <a:spcPct val="150000"/>
              </a:lnSpc>
              <a:defRPr/>
            </a:pPr>
            <a:r>
              <a:rPr lang="en-GB" b="1" dirty="0">
                <a:solidFill>
                  <a:prstClr val="black"/>
                </a:solidFill>
                <a:latin typeface="Open Sans" panose="020B0606030504020204" pitchFamily="34" charset="0"/>
                <a:ea typeface="Open Sans" panose="020B0606030504020204" pitchFamily="34" charset="0"/>
                <a:cs typeface="Open Sans" panose="020B0606030504020204" pitchFamily="34" charset="0"/>
              </a:rPr>
              <a:t>Hertfordshire Zoo is both a zoo and a conservation charity. What job role at the company is described below?</a:t>
            </a:r>
          </a:p>
          <a:p>
            <a:pPr algn="ctr">
              <a:lnSpc>
                <a:spcPct val="150000"/>
              </a:lnSpc>
              <a:defRPr/>
            </a:pPr>
            <a:endParaRPr lang="en-GB" sz="800" b="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defRPr/>
            </a:pP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Communicating how zoos support conservation and help save species across the globe, delivering keeper talks, and running educational activities. </a:t>
            </a:r>
          </a:p>
        </p:txBody>
      </p:sp>
      <p:pic>
        <p:nvPicPr>
          <p:cNvPr id="8" name="Picture 7">
            <a:extLst>
              <a:ext uri="{FF2B5EF4-FFF2-40B4-BE49-F238E27FC236}">
                <a16:creationId xmlns:a16="http://schemas.microsoft.com/office/drawing/2014/main" id="{06482E53-5DEF-61E5-BA32-EFA49FC94713}"/>
              </a:ext>
            </a:extLst>
          </p:cNvPr>
          <p:cNvPicPr>
            <a:picLocks noChangeAspect="1"/>
          </p:cNvPicPr>
          <p:nvPr/>
        </p:nvPicPr>
        <p:blipFill>
          <a:blip r:embed="rId3"/>
          <a:stretch>
            <a:fillRect/>
          </a:stretch>
        </p:blipFill>
        <p:spPr>
          <a:xfrm>
            <a:off x="6651093" y="1219200"/>
            <a:ext cx="5193152" cy="2921148"/>
          </a:xfrm>
          <a:prstGeom prst="rect">
            <a:avLst/>
          </a:prstGeom>
          <a:solidFill>
            <a:schemeClr val="bg1">
              <a:lumMod val="65000"/>
            </a:schemeClr>
          </a:solidFill>
          <a:ln w="57150">
            <a:solidFill>
              <a:schemeClr val="accent2"/>
            </a:solidFill>
          </a:ln>
        </p:spPr>
      </p:pic>
    </p:spTree>
    <p:extLst>
      <p:ext uri="{BB962C8B-B14F-4D97-AF65-F5344CB8AC3E}">
        <p14:creationId xmlns:p14="http://schemas.microsoft.com/office/powerpoint/2010/main" val="5948154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173732-2920-EB0B-83C2-3719155CA6E5}"/>
              </a:ext>
            </a:extLst>
          </p:cNvPr>
          <p:cNvSpPr txBox="1"/>
          <p:nvPr/>
        </p:nvSpPr>
        <p:spPr>
          <a:xfrm>
            <a:off x="220756" y="1244600"/>
            <a:ext cx="11768044" cy="4648199"/>
          </a:xfrm>
          <a:prstGeom prst="rect">
            <a:avLst/>
          </a:prstGeom>
          <a:solidFill>
            <a:schemeClr val="bg1"/>
          </a:solidFill>
        </p:spPr>
        <p:txBody>
          <a:bodyPr wrap="square" anchor="t" anchorCtr="0">
            <a:noAutofit/>
          </a:bodyPr>
          <a:lstStyle/>
          <a:p>
            <a:pPr marL="457200" lvl="0" indent="-457200">
              <a:lnSpc>
                <a:spcPct val="150000"/>
              </a:lnSpc>
              <a:buFont typeface="+mj-lt"/>
              <a:buAutoNum type="arabicPeriod"/>
              <a:defRPr/>
            </a:pPr>
            <a:r>
              <a:rPr lang="en-GB" b="1" dirty="0">
                <a:solidFill>
                  <a:prstClr val="black"/>
                </a:solidFill>
                <a:latin typeface="Open Sans" panose="020B0606030504020204" pitchFamily="34" charset="0"/>
                <a:ea typeface="Open Sans" panose="020B0606030504020204" pitchFamily="34" charset="0"/>
                <a:cs typeface="Open Sans" panose="020B0606030504020204" pitchFamily="34" charset="0"/>
              </a:rPr>
              <a:t>c) Building structures that meet sustainability regulations. </a:t>
            </a: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An environmental planner normally works for an environmental consultancy firm. They give advice about new and existing projects. They typically wouldn’t be involved in construction themselves.</a:t>
            </a:r>
          </a:p>
          <a:p>
            <a:pPr marL="457200" lvl="0" indent="-457200">
              <a:lnSpc>
                <a:spcPct val="150000"/>
              </a:lnSpc>
              <a:buFont typeface="+mj-lt"/>
              <a:buAutoNum type="arabicPeriod"/>
              <a:defRPr/>
            </a:pPr>
            <a:r>
              <a:rPr lang="en-GB" b="1" dirty="0">
                <a:solidFill>
                  <a:prstClr val="black"/>
                </a:solidFill>
                <a:latin typeface="Open Sans" panose="020B0606030504020204" pitchFamily="34" charset="0"/>
                <a:ea typeface="Open Sans" panose="020B0606030504020204" pitchFamily="34" charset="0"/>
                <a:cs typeface="Open Sans" panose="020B0606030504020204" pitchFamily="34" charset="0"/>
              </a:rPr>
              <a:t>b) Science or geography. </a:t>
            </a: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Environmental and earth science modules can include: climate change, ecology, scientific modelling, forestry, marine sciences and oceanography, and biodiversity conservation. </a:t>
            </a:r>
          </a:p>
          <a:p>
            <a:pPr marL="457200" indent="-457200">
              <a:lnSpc>
                <a:spcPct val="150000"/>
              </a:lnSpc>
              <a:buFont typeface="+mj-lt"/>
              <a:buAutoNum type="arabicPeriod"/>
              <a:defRPr/>
            </a:pPr>
            <a:r>
              <a:rPr lang="en-GB" b="1" dirty="0">
                <a:solidFill>
                  <a:prstClr val="black"/>
                </a:solidFill>
                <a:latin typeface="Open Sans" panose="020B0606030504020204" pitchFamily="34" charset="0"/>
                <a:ea typeface="Open Sans" panose="020B0606030504020204" pitchFamily="34" charset="0"/>
                <a:cs typeface="Open Sans" panose="020B0606030504020204" pitchFamily="34" charset="0"/>
              </a:rPr>
              <a:t>b) B Corp. </a:t>
            </a:r>
            <a:r>
              <a:rPr lang="en-GB" dirty="0">
                <a:latin typeface="Open Sans" panose="020B0606030504020204" pitchFamily="34" charset="0"/>
                <a:ea typeface="Open Sans" panose="020B0606030504020204" pitchFamily="34" charset="0"/>
                <a:cs typeface="Open Sans" panose="020B0606030504020204" pitchFamily="34" charset="0"/>
              </a:rPr>
              <a:t>B Corps are companies verified by B Lab that meet high standards of social and environmental performance, transparency, and accountability.</a:t>
            </a:r>
            <a:endPar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457200" lvl="0" indent="-457200">
              <a:lnSpc>
                <a:spcPct val="150000"/>
              </a:lnSpc>
              <a:buFont typeface="+mj-lt"/>
              <a:buAutoNum type="arabicPeriod"/>
              <a:defRPr/>
            </a:pPr>
            <a:r>
              <a:rPr lang="en-GB" b="1" dirty="0">
                <a:solidFill>
                  <a:prstClr val="black"/>
                </a:solidFill>
                <a:latin typeface="Open Sans" panose="020B0606030504020204" pitchFamily="34" charset="0"/>
                <a:ea typeface="Open Sans" panose="020B0606030504020204" pitchFamily="34" charset="0"/>
                <a:cs typeface="Open Sans" panose="020B0606030504020204" pitchFamily="34" charset="0"/>
              </a:rPr>
              <a:t>a) Agriculture. </a:t>
            </a: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Agriculture students gain practical skills on university-based farms and possibly out on placement. </a:t>
            </a:r>
          </a:p>
          <a:p>
            <a:pPr marL="457200" lvl="0" indent="-457200">
              <a:lnSpc>
                <a:spcPct val="150000"/>
              </a:lnSpc>
              <a:buFont typeface="+mj-lt"/>
              <a:buAutoNum type="arabicPeriod"/>
              <a:defRPr/>
            </a:pPr>
            <a:r>
              <a:rPr lang="en-GB" b="1" dirty="0">
                <a:solidFill>
                  <a:prstClr val="black"/>
                </a:solidFill>
                <a:latin typeface="Open Sans" panose="020B0606030504020204" pitchFamily="34" charset="0"/>
                <a:ea typeface="Open Sans" panose="020B0606030504020204" pitchFamily="34" charset="0"/>
                <a:cs typeface="Open Sans" panose="020B0606030504020204" pitchFamily="34" charset="0"/>
              </a:rPr>
              <a:t>c) Conservation educator. </a:t>
            </a:r>
            <a:r>
              <a:rPr lang="en-GB" dirty="0">
                <a:solidFill>
                  <a:prstClr val="black"/>
                </a:solidFill>
                <a:latin typeface="Open Sans" panose="020B0606030504020204" pitchFamily="34" charset="0"/>
                <a:ea typeface="Open Sans" panose="020B0606030504020204" pitchFamily="34" charset="0"/>
                <a:cs typeface="Open Sans" panose="020B0606030504020204" pitchFamily="34" charset="0"/>
              </a:rPr>
              <a:t>Conservation educators also help to deliver sessions to school groups throughout the year.  </a:t>
            </a:r>
          </a:p>
          <a:p>
            <a:pPr marR="0" lvl="0" algn="l" defTabSz="914400" rtl="0" eaLnBrk="1" fontAlgn="auto" latinLnBrk="0" hangingPunct="1">
              <a:lnSpc>
                <a:spcPct val="150000"/>
              </a:lnSpc>
              <a:spcBef>
                <a:spcPts val="0"/>
              </a:spcBef>
              <a:buClrTx/>
              <a:buSzTx/>
              <a:tabLst/>
              <a:defRPr/>
            </a:pPr>
            <a:endParaRPr kumimoji="0" lang="en-GB" i="0" u="none" strike="noStrike" kern="1200" cap="none" spc="0" normalizeH="0" baseline="0" noProof="0" dirty="0">
              <a:ln>
                <a:noFill/>
              </a:ln>
              <a:solidFill>
                <a:schemeClr val="accent4"/>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342266" y="808432"/>
            <a:ext cx="11419200" cy="669188"/>
          </a:xfrm>
        </p:spPr>
        <p:txBody>
          <a:bodyPr>
            <a:noAutofit/>
          </a:bodyPr>
          <a:lstStyle/>
          <a:p>
            <a:pPr>
              <a:lnSpc>
                <a:spcPct val="107000"/>
              </a:lnSpc>
              <a:spcAft>
                <a:spcPts val="800"/>
              </a:spcAft>
            </a:pPr>
            <a:r>
              <a:rPr lang="en-GB" sz="3200" b="1" dirty="0">
                <a:effectLst/>
                <a:latin typeface="Open sans" panose="020B0606030504020204" pitchFamily="34" charset="0"/>
                <a:ea typeface="Open sans" panose="020B0606030504020204" pitchFamily="34" charset="0"/>
                <a:cs typeface="Open sans" panose="020B0606030504020204" pitchFamily="34" charset="0"/>
              </a:rPr>
              <a:t>Answers</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589EE02F-D06B-648C-AB44-AEFFBFC84159}"/>
              </a:ext>
            </a:extLst>
          </p:cNvPr>
          <p:cNvSpPr txBox="1"/>
          <p:nvPr/>
        </p:nvSpPr>
        <p:spPr>
          <a:xfrm>
            <a:off x="2405574" y="437871"/>
            <a:ext cx="1722136" cy="5969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algn="ctr">
              <a:lnSpc>
                <a:spcPct val="150000"/>
              </a:lnSpc>
              <a:defRPr/>
            </a:pPr>
            <a:r>
              <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1</a:t>
            </a:r>
            <a:r>
              <a:rPr kumimoji="0" lang="en-GB" sz="2200"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 </a:t>
            </a:r>
            <a:r>
              <a:rPr kumimoji="0" lang="en-GB" sz="2200" b="1"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a:t>
            </a:r>
            <a:endPar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1B72D03F-5612-8F20-FE8A-A7E10579C3AB}"/>
              </a:ext>
            </a:extLst>
          </p:cNvPr>
          <p:cNvSpPr txBox="1"/>
          <p:nvPr/>
        </p:nvSpPr>
        <p:spPr>
          <a:xfrm>
            <a:off x="6253886" y="437871"/>
            <a:ext cx="1722136" cy="5969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algn="ctr">
              <a:lnSpc>
                <a:spcPct val="150000"/>
              </a:lnSpc>
              <a:defRPr/>
            </a:pPr>
            <a:r>
              <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3</a:t>
            </a:r>
            <a:r>
              <a:rPr kumimoji="0" lang="en-GB" sz="2200"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 </a:t>
            </a:r>
            <a:r>
              <a:rPr kumimoji="0" lang="en-GB" sz="2200" b="1"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B</a:t>
            </a:r>
            <a:endPar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482F6163-5B30-4402-7228-3FC2FF2AF33C}"/>
              </a:ext>
            </a:extLst>
          </p:cNvPr>
          <p:cNvSpPr txBox="1"/>
          <p:nvPr/>
        </p:nvSpPr>
        <p:spPr>
          <a:xfrm>
            <a:off x="4329730" y="437871"/>
            <a:ext cx="1722136" cy="596900"/>
          </a:xfrm>
          <a:prstGeom prst="rect">
            <a:avLst/>
          </a:prstGeom>
          <a:solidFill>
            <a:srgbClr val="ADEBD6"/>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algn="ctr">
              <a:lnSpc>
                <a:spcPct val="150000"/>
              </a:lnSpc>
              <a:defRPr/>
            </a:pPr>
            <a:r>
              <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2</a:t>
            </a:r>
            <a:r>
              <a:rPr kumimoji="0" lang="en-GB" sz="2200"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 </a:t>
            </a:r>
            <a:r>
              <a:rPr kumimoji="0" lang="en-GB" sz="2200" b="1"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B</a:t>
            </a:r>
            <a:endPar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9" name="TextBox 8">
            <a:extLst>
              <a:ext uri="{FF2B5EF4-FFF2-40B4-BE49-F238E27FC236}">
                <a16:creationId xmlns:a16="http://schemas.microsoft.com/office/drawing/2014/main" id="{E1987E7A-FA91-D6BD-2220-EDDB2FBC4EE4}"/>
              </a:ext>
            </a:extLst>
          </p:cNvPr>
          <p:cNvSpPr txBox="1"/>
          <p:nvPr/>
        </p:nvSpPr>
        <p:spPr>
          <a:xfrm>
            <a:off x="8178042" y="437871"/>
            <a:ext cx="1722136" cy="596900"/>
          </a:xfrm>
          <a:prstGeom prst="rect">
            <a:avLst/>
          </a:prstGeom>
          <a:solidFill>
            <a:srgbClr val="FFE699"/>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algn="ctr">
              <a:lnSpc>
                <a:spcPct val="150000"/>
              </a:lnSpc>
              <a:defRPr/>
            </a:pPr>
            <a:r>
              <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4 = </a:t>
            </a:r>
            <a:r>
              <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a:t>
            </a:r>
          </a:p>
        </p:txBody>
      </p:sp>
      <p:sp>
        <p:nvSpPr>
          <p:cNvPr id="11" name="TextBox 10">
            <a:extLst>
              <a:ext uri="{FF2B5EF4-FFF2-40B4-BE49-F238E27FC236}">
                <a16:creationId xmlns:a16="http://schemas.microsoft.com/office/drawing/2014/main" id="{31BAC0F5-AB8D-A7FD-223C-33690AE3D44C}"/>
              </a:ext>
            </a:extLst>
          </p:cNvPr>
          <p:cNvSpPr txBox="1"/>
          <p:nvPr/>
        </p:nvSpPr>
        <p:spPr>
          <a:xfrm>
            <a:off x="10102198" y="438320"/>
            <a:ext cx="1722136" cy="596900"/>
          </a:xfrm>
          <a:prstGeom prst="rect">
            <a:avLst/>
          </a:prstGeom>
          <a:solidFill>
            <a:srgbClr val="BDD7EE"/>
          </a:solidFill>
          <a:ln w="12700">
            <a:solidFill>
              <a:schemeClr val="tx1"/>
            </a:solidFill>
          </a:ln>
          <a:effectLst>
            <a:outerShdw blurRad="50800" dist="38100" dir="2700000" algn="tl" rotWithShape="0">
              <a:prstClr val="black">
                <a:alpha val="40000"/>
              </a:prstClr>
            </a:outerShdw>
          </a:effectLst>
        </p:spPr>
        <p:txBody>
          <a:bodyPr wrap="square" lIns="180000" tIns="180000" rIns="180000" bIns="180000" anchor="ctr" anchorCtr="0">
            <a:noAutofit/>
          </a:bodyPr>
          <a:lstStyle/>
          <a:p>
            <a:pPr algn="ctr">
              <a:lnSpc>
                <a:spcPct val="150000"/>
              </a:lnSpc>
              <a:defRPr/>
            </a:pPr>
            <a:r>
              <a:rPr kumimoji="0" lang="en-GB" sz="22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5</a:t>
            </a:r>
            <a:r>
              <a:rPr kumimoji="0" lang="en-GB" sz="2200"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 </a:t>
            </a:r>
            <a:r>
              <a:rPr kumimoji="0" lang="en-GB" sz="2200" b="1"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a:t>
            </a:r>
            <a:endPar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45165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A485D7-F884-659E-62DA-3F59494B30DD}"/>
              </a:ext>
            </a:extLst>
          </p:cNvPr>
          <p:cNvSpPr>
            <a:spLocks noGrp="1"/>
          </p:cNvSpPr>
          <p:nvPr>
            <p:ph type="title"/>
          </p:nvPr>
        </p:nvSpPr>
        <p:spPr>
          <a:xfrm>
            <a:off x="4196717" y="449713"/>
            <a:ext cx="7249099" cy="997027"/>
          </a:xfrm>
        </p:spPr>
        <p:txBody>
          <a:bodyPr>
            <a:normAutofit/>
          </a:bodyPr>
          <a:lstStyle/>
          <a:p>
            <a:r>
              <a:rPr lang="en-US"/>
              <a:t>What’s in this presentation?</a:t>
            </a:r>
            <a:endParaRPr lang="en-GB"/>
          </a:p>
        </p:txBody>
      </p:sp>
      <p:sp>
        <p:nvSpPr>
          <p:cNvPr id="4" name="Content Placeholder 3">
            <a:extLst>
              <a:ext uri="{FF2B5EF4-FFF2-40B4-BE49-F238E27FC236}">
                <a16:creationId xmlns:a16="http://schemas.microsoft.com/office/drawing/2014/main" id="{7CFD0194-98F5-BD19-B3E2-175AE47DF209}"/>
              </a:ext>
            </a:extLst>
          </p:cNvPr>
          <p:cNvSpPr>
            <a:spLocks noGrp="1"/>
          </p:cNvSpPr>
          <p:nvPr>
            <p:ph idx="10"/>
          </p:nvPr>
        </p:nvSpPr>
        <p:spPr>
          <a:xfrm>
            <a:off x="4196717" y="1641231"/>
            <a:ext cx="7558985" cy="4792620"/>
          </a:xfrm>
        </p:spPr>
        <p:txBody>
          <a:bodyPr>
            <a:normAutofit fontScale="92500" lnSpcReduction="10000"/>
          </a:bodyPr>
          <a:lstStyle/>
          <a:p>
            <a:pPr marL="0" indent="0">
              <a:buNone/>
            </a:pPr>
            <a:r>
              <a:rPr lang="en-US" sz="2400"/>
              <a:t>Part 1: Introducing sustainability and the environment</a:t>
            </a:r>
          </a:p>
          <a:p>
            <a:r>
              <a:rPr lang="en-US" sz="2400"/>
              <a:t>What do we mean by sustainability?</a:t>
            </a:r>
          </a:p>
          <a:p>
            <a:r>
              <a:rPr lang="en-US" sz="2400"/>
              <a:t>Sustainable development goals</a:t>
            </a:r>
          </a:p>
          <a:p>
            <a:r>
              <a:rPr lang="en-US" sz="2400"/>
              <a:t>Explanation of key terms</a:t>
            </a:r>
          </a:p>
          <a:p>
            <a:endParaRPr lang="en-US" sz="2400"/>
          </a:p>
          <a:p>
            <a:pPr marL="0" indent="0">
              <a:buNone/>
            </a:pPr>
            <a:r>
              <a:rPr lang="en-US" sz="2400"/>
              <a:t>Part 2: Green jobs and skills</a:t>
            </a:r>
          </a:p>
          <a:p>
            <a:r>
              <a:rPr lang="en-US" sz="2400"/>
              <a:t>Overview and examples of green jobs</a:t>
            </a:r>
          </a:p>
          <a:p>
            <a:r>
              <a:rPr lang="en-US" sz="2400"/>
              <a:t>Subjects and career routes</a:t>
            </a:r>
          </a:p>
          <a:p>
            <a:pPr marL="0" indent="0">
              <a:buNone/>
            </a:pPr>
            <a:endParaRPr lang="en-US" sz="2400"/>
          </a:p>
          <a:p>
            <a:pPr marL="0" indent="0">
              <a:buNone/>
            </a:pPr>
            <a:r>
              <a:rPr lang="en-US" sz="2400"/>
              <a:t>Part 3: Introducing the Green Careers Hub</a:t>
            </a:r>
          </a:p>
          <a:p>
            <a:r>
              <a:rPr lang="en-US" sz="2400"/>
              <a:t>Benefits of green jobs and myth-busters</a:t>
            </a:r>
          </a:p>
          <a:p>
            <a:r>
              <a:rPr lang="en-US" sz="2400"/>
              <a:t>Job spotlights and videos</a:t>
            </a:r>
          </a:p>
          <a:p>
            <a:pPr marL="0" indent="0">
              <a:buNone/>
            </a:pPr>
            <a:endParaRPr lang="en-US" sz="2400"/>
          </a:p>
          <a:p>
            <a:pPr marL="0" indent="0">
              <a:buNone/>
            </a:pPr>
            <a:endParaRPr lang="en-US" sz="2400"/>
          </a:p>
        </p:txBody>
      </p:sp>
      <p:pic>
        <p:nvPicPr>
          <p:cNvPr id="5" name="Picture Placeholder 5" descr="A person using a computer on a balcony&#10;&#10;Description automatically generated">
            <a:extLst>
              <a:ext uri="{FF2B5EF4-FFF2-40B4-BE49-F238E27FC236}">
                <a16:creationId xmlns:a16="http://schemas.microsoft.com/office/drawing/2014/main" id="{CFA856F7-7114-E90E-B89D-DC45331DB608}"/>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val="0"/>
              </a:ext>
            </a:extLst>
          </a:blip>
          <a:srcRect/>
          <a:stretch>
            <a:fillRect/>
          </a:stretch>
        </p:blipFill>
        <p:spPr>
          <a:xfrm>
            <a:off x="0" y="0"/>
            <a:ext cx="3778250" cy="6858000"/>
          </a:xfrm>
        </p:spPr>
      </p:pic>
    </p:spTree>
    <p:extLst>
      <p:ext uri="{BB962C8B-B14F-4D97-AF65-F5344CB8AC3E}">
        <p14:creationId xmlns:p14="http://schemas.microsoft.com/office/powerpoint/2010/main" val="10359046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4CE43-B37B-16E9-C87C-E743BD91F911}"/>
              </a:ext>
            </a:extLst>
          </p:cNvPr>
          <p:cNvSpPr>
            <a:spLocks noGrp="1"/>
          </p:cNvSpPr>
          <p:nvPr>
            <p:ph type="title"/>
          </p:nvPr>
        </p:nvSpPr>
        <p:spPr/>
        <p:txBody>
          <a:bodyPr>
            <a:normAutofit fontScale="90000"/>
          </a:bodyPr>
          <a:lstStyle/>
          <a:p>
            <a:r>
              <a:rPr lang="en-US"/>
              <a:t>Part 1: Introducing sustainability &amp; the environment</a:t>
            </a:r>
            <a:endParaRPr lang="en-GB"/>
          </a:p>
        </p:txBody>
      </p:sp>
    </p:spTree>
    <p:extLst>
      <p:ext uri="{BB962C8B-B14F-4D97-AF65-F5344CB8AC3E}">
        <p14:creationId xmlns:p14="http://schemas.microsoft.com/office/powerpoint/2010/main" val="2929014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A4D85-4945-3E25-67A7-CB8741B2B07B}"/>
              </a:ext>
            </a:extLst>
          </p:cNvPr>
          <p:cNvSpPr>
            <a:spLocks noGrp="1"/>
          </p:cNvSpPr>
          <p:nvPr>
            <p:ph type="title"/>
          </p:nvPr>
        </p:nvSpPr>
        <p:spPr>
          <a:xfrm>
            <a:off x="2590799" y="-91023"/>
            <a:ext cx="8978939" cy="1128828"/>
          </a:xfrm>
        </p:spPr>
        <p:txBody>
          <a:bodyPr>
            <a:noAutofit/>
          </a:bodyPr>
          <a:lstStyle/>
          <a:p>
            <a:r>
              <a:rPr lang="en-US" sz="2800" dirty="0"/>
              <a:t>What do we mean when we talk about sustainability?</a:t>
            </a:r>
            <a:endParaRPr lang="en-GB" sz="2800" dirty="0"/>
          </a:p>
        </p:txBody>
      </p:sp>
      <p:graphicFrame>
        <p:nvGraphicFramePr>
          <p:cNvPr id="3" name="Diagram 2">
            <a:extLst>
              <a:ext uri="{FF2B5EF4-FFF2-40B4-BE49-F238E27FC236}">
                <a16:creationId xmlns:a16="http://schemas.microsoft.com/office/drawing/2014/main" id="{AAA81376-1D25-62C3-1F1B-032582A7B32B}"/>
              </a:ext>
            </a:extLst>
          </p:cNvPr>
          <p:cNvGraphicFramePr/>
          <p:nvPr>
            <p:extLst>
              <p:ext uri="{D42A27DB-BD31-4B8C-83A1-F6EECF244321}">
                <p14:modId xmlns:p14="http://schemas.microsoft.com/office/powerpoint/2010/main" val="140212462"/>
              </p:ext>
            </p:extLst>
          </p:nvPr>
        </p:nvGraphicFramePr>
        <p:xfrm>
          <a:off x="1330570" y="1476090"/>
          <a:ext cx="9530859" cy="5381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a:extLst>
              <a:ext uri="{FF2B5EF4-FFF2-40B4-BE49-F238E27FC236}">
                <a16:creationId xmlns:a16="http://schemas.microsoft.com/office/drawing/2014/main" id="{454C80FD-6132-4A55-884B-12B5F36D764A}"/>
              </a:ext>
            </a:extLst>
          </p:cNvPr>
          <p:cNvSpPr txBox="1">
            <a:spLocks/>
          </p:cNvSpPr>
          <p:nvPr/>
        </p:nvSpPr>
        <p:spPr>
          <a:xfrm>
            <a:off x="189210" y="775468"/>
            <a:ext cx="11813578" cy="112882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rgbClr val="596F9B"/>
                </a:solidFill>
                <a:latin typeface="Arial" panose="020B0604020202020204" pitchFamily="34" charset="0"/>
                <a:ea typeface="+mj-ea"/>
                <a:cs typeface="Arial" panose="020B0604020202020204" pitchFamily="34" charset="0"/>
              </a:defRPr>
            </a:lvl1pPr>
          </a:lstStyle>
          <a:p>
            <a:r>
              <a:rPr lang="en-US" sz="2000" dirty="0">
                <a:solidFill>
                  <a:srgbClr val="00B050"/>
                </a:solidFill>
              </a:rPr>
              <a:t>Sustainability= </a:t>
            </a:r>
            <a:r>
              <a:rPr lang="en-GB" sz="2000" i="1" dirty="0">
                <a:solidFill>
                  <a:srgbClr val="00B050"/>
                </a:solidFill>
                <a:effectLst/>
              </a:rPr>
              <a:t>Meeting the needs of the present without compromising the ability of future generations to meet their own needs.</a:t>
            </a:r>
            <a:endParaRPr lang="en-GB" sz="2000" dirty="0">
              <a:solidFill>
                <a:srgbClr val="00B050"/>
              </a:solidFill>
              <a:effectLst/>
            </a:endParaRPr>
          </a:p>
          <a:p>
            <a:r>
              <a:rPr lang="en-US" sz="2000" dirty="0">
                <a:solidFill>
                  <a:srgbClr val="00B050"/>
                </a:solidFill>
              </a:rPr>
              <a:t> </a:t>
            </a:r>
            <a:endParaRPr lang="en-GB" sz="2000" dirty="0">
              <a:solidFill>
                <a:srgbClr val="00B050"/>
              </a:solidFill>
            </a:endParaRPr>
          </a:p>
        </p:txBody>
      </p:sp>
      <p:sp>
        <p:nvSpPr>
          <p:cNvPr id="5" name="TextBox 4">
            <a:extLst>
              <a:ext uri="{FF2B5EF4-FFF2-40B4-BE49-F238E27FC236}">
                <a16:creationId xmlns:a16="http://schemas.microsoft.com/office/drawing/2014/main" id="{D4F538A4-B7E1-4D06-88D1-2B310ED8B237}"/>
              </a:ext>
            </a:extLst>
          </p:cNvPr>
          <p:cNvSpPr txBox="1"/>
          <p:nvPr/>
        </p:nvSpPr>
        <p:spPr>
          <a:xfrm>
            <a:off x="505968" y="3683770"/>
            <a:ext cx="11180064"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dirty="0"/>
              <a:t>Write down what each of these are on your worksheet. Your teacher may help you. </a:t>
            </a:r>
          </a:p>
        </p:txBody>
      </p:sp>
    </p:spTree>
    <p:extLst>
      <p:ext uri="{BB962C8B-B14F-4D97-AF65-F5344CB8AC3E}">
        <p14:creationId xmlns:p14="http://schemas.microsoft.com/office/powerpoint/2010/main" val="19663587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A4D85-4945-3E25-67A7-CB8741B2B07B}"/>
              </a:ext>
            </a:extLst>
          </p:cNvPr>
          <p:cNvSpPr>
            <a:spLocks noGrp="1"/>
          </p:cNvSpPr>
          <p:nvPr>
            <p:ph type="title"/>
          </p:nvPr>
        </p:nvSpPr>
        <p:spPr>
          <a:xfrm>
            <a:off x="2590799" y="-91023"/>
            <a:ext cx="8978939" cy="1128828"/>
          </a:xfrm>
        </p:spPr>
        <p:txBody>
          <a:bodyPr>
            <a:noAutofit/>
          </a:bodyPr>
          <a:lstStyle/>
          <a:p>
            <a:r>
              <a:rPr lang="en-US" sz="2800" dirty="0"/>
              <a:t>What do we mean when we talk about sustainability?</a:t>
            </a:r>
            <a:endParaRPr lang="en-GB" sz="2800" dirty="0"/>
          </a:p>
        </p:txBody>
      </p:sp>
      <p:graphicFrame>
        <p:nvGraphicFramePr>
          <p:cNvPr id="3" name="Diagram 2">
            <a:extLst>
              <a:ext uri="{FF2B5EF4-FFF2-40B4-BE49-F238E27FC236}">
                <a16:creationId xmlns:a16="http://schemas.microsoft.com/office/drawing/2014/main" id="{AAA81376-1D25-62C3-1F1B-032582A7B32B}"/>
              </a:ext>
            </a:extLst>
          </p:cNvPr>
          <p:cNvGraphicFramePr/>
          <p:nvPr/>
        </p:nvGraphicFramePr>
        <p:xfrm>
          <a:off x="1330570" y="1476090"/>
          <a:ext cx="9530859" cy="5381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a:extLst>
              <a:ext uri="{FF2B5EF4-FFF2-40B4-BE49-F238E27FC236}">
                <a16:creationId xmlns:a16="http://schemas.microsoft.com/office/drawing/2014/main" id="{454C80FD-6132-4A55-884B-12B5F36D764A}"/>
              </a:ext>
            </a:extLst>
          </p:cNvPr>
          <p:cNvSpPr txBox="1">
            <a:spLocks/>
          </p:cNvSpPr>
          <p:nvPr/>
        </p:nvSpPr>
        <p:spPr>
          <a:xfrm>
            <a:off x="189210" y="775468"/>
            <a:ext cx="11813578" cy="112882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rgbClr val="596F9B"/>
                </a:solidFill>
                <a:latin typeface="Arial" panose="020B0604020202020204" pitchFamily="34" charset="0"/>
                <a:ea typeface="+mj-ea"/>
                <a:cs typeface="Arial" panose="020B0604020202020204" pitchFamily="34" charset="0"/>
              </a:defRPr>
            </a:lvl1pPr>
          </a:lstStyle>
          <a:p>
            <a:r>
              <a:rPr lang="en-US" sz="2000" dirty="0">
                <a:solidFill>
                  <a:srgbClr val="00B050"/>
                </a:solidFill>
              </a:rPr>
              <a:t>Sustainability= </a:t>
            </a:r>
            <a:r>
              <a:rPr lang="en-GB" sz="2000" i="1" dirty="0">
                <a:solidFill>
                  <a:srgbClr val="00B050"/>
                </a:solidFill>
                <a:effectLst/>
              </a:rPr>
              <a:t>Meeting the needs of the present without compromising the ability of future generations to meet their own needs.</a:t>
            </a:r>
            <a:endParaRPr lang="en-GB" sz="2000" dirty="0">
              <a:solidFill>
                <a:srgbClr val="00B050"/>
              </a:solidFill>
              <a:effectLst/>
            </a:endParaRPr>
          </a:p>
          <a:p>
            <a:r>
              <a:rPr lang="en-US" sz="2000" dirty="0">
                <a:solidFill>
                  <a:srgbClr val="00B050"/>
                </a:solidFill>
              </a:rPr>
              <a:t> </a:t>
            </a:r>
            <a:endParaRPr lang="en-GB" sz="2000" dirty="0">
              <a:solidFill>
                <a:srgbClr val="00B050"/>
              </a:solidFill>
            </a:endParaRPr>
          </a:p>
        </p:txBody>
      </p:sp>
    </p:spTree>
    <p:extLst>
      <p:ext uri="{BB962C8B-B14F-4D97-AF65-F5344CB8AC3E}">
        <p14:creationId xmlns:p14="http://schemas.microsoft.com/office/powerpoint/2010/main" val="35358292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B516C-BE72-4438-AAB2-FBF87E4D218D}"/>
              </a:ext>
            </a:extLst>
          </p:cNvPr>
          <p:cNvSpPr>
            <a:spLocks noGrp="1"/>
          </p:cNvSpPr>
          <p:nvPr>
            <p:ph type="title"/>
          </p:nvPr>
        </p:nvSpPr>
        <p:spPr>
          <a:xfrm>
            <a:off x="2778453" y="0"/>
            <a:ext cx="2549451" cy="1128828"/>
          </a:xfrm>
        </p:spPr>
        <p:txBody>
          <a:bodyPr/>
          <a:lstStyle/>
          <a:p>
            <a:r>
              <a:rPr lang="en-GB" dirty="0"/>
              <a:t>Answers</a:t>
            </a:r>
          </a:p>
        </p:txBody>
      </p:sp>
      <p:sp>
        <p:nvSpPr>
          <p:cNvPr id="4" name="Rectangle: Rounded Corners 3">
            <a:extLst>
              <a:ext uri="{FF2B5EF4-FFF2-40B4-BE49-F238E27FC236}">
                <a16:creationId xmlns:a16="http://schemas.microsoft.com/office/drawing/2014/main" id="{540A1935-B2ED-4C00-A08F-881B659E0131}"/>
              </a:ext>
            </a:extLst>
          </p:cNvPr>
          <p:cNvSpPr/>
          <p:nvPr/>
        </p:nvSpPr>
        <p:spPr>
          <a:xfrm>
            <a:off x="519474" y="1448029"/>
            <a:ext cx="2423580" cy="1669846"/>
          </a:xfrm>
          <a:prstGeom prst="roundRect">
            <a:avLst/>
          </a:prstGeom>
          <a:blipFill rotWithShape="1">
            <a:blip r:embed="rId2"/>
            <a:srcRect/>
            <a:stretch>
              <a:fillRect l="-2000" r="-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TextBox 4">
            <a:extLst>
              <a:ext uri="{FF2B5EF4-FFF2-40B4-BE49-F238E27FC236}">
                <a16:creationId xmlns:a16="http://schemas.microsoft.com/office/drawing/2014/main" id="{03DB0137-9955-4556-A801-159406B3B149}"/>
              </a:ext>
            </a:extLst>
          </p:cNvPr>
          <p:cNvSpPr txBox="1"/>
          <p:nvPr/>
        </p:nvSpPr>
        <p:spPr>
          <a:xfrm>
            <a:off x="3432282" y="1359622"/>
            <a:ext cx="6650502" cy="1815882"/>
          </a:xfrm>
          <a:prstGeom prst="rect">
            <a:avLst/>
          </a:prstGeom>
          <a:noFill/>
        </p:spPr>
        <p:txBody>
          <a:bodyPr wrap="square">
            <a:spAutoFit/>
          </a:bodyPr>
          <a:lstStyle/>
          <a:p>
            <a:r>
              <a:rPr lang="en-US" sz="2800" dirty="0">
                <a:solidFill>
                  <a:srgbClr val="00B050"/>
                </a:solidFill>
                <a:effectLst/>
              </a:rPr>
              <a:t>C</a:t>
            </a:r>
            <a:r>
              <a:rPr lang="en-GB" sz="2800" dirty="0" err="1">
                <a:solidFill>
                  <a:srgbClr val="00B050"/>
                </a:solidFill>
                <a:effectLst/>
              </a:rPr>
              <a:t>limate</a:t>
            </a:r>
            <a:r>
              <a:rPr lang="en-GB" sz="2800" dirty="0">
                <a:solidFill>
                  <a:srgbClr val="00B050"/>
                </a:solidFill>
                <a:effectLst/>
              </a:rPr>
              <a:t> change is a change in the long-term distribution and severity of weather patterns caused by changes in global temperature….</a:t>
            </a:r>
            <a:endParaRPr lang="en-GB" sz="2800" dirty="0">
              <a:solidFill>
                <a:srgbClr val="00B050"/>
              </a:solidFill>
            </a:endParaRPr>
          </a:p>
        </p:txBody>
      </p:sp>
      <p:sp>
        <p:nvSpPr>
          <p:cNvPr id="7" name="TextBox 6">
            <a:extLst>
              <a:ext uri="{FF2B5EF4-FFF2-40B4-BE49-F238E27FC236}">
                <a16:creationId xmlns:a16="http://schemas.microsoft.com/office/drawing/2014/main" id="{06FE05C8-A406-44CB-8B09-00687A237AC1}"/>
              </a:ext>
            </a:extLst>
          </p:cNvPr>
          <p:cNvSpPr txBox="1"/>
          <p:nvPr/>
        </p:nvSpPr>
        <p:spPr>
          <a:xfrm>
            <a:off x="3432282" y="3429000"/>
            <a:ext cx="6096000" cy="2308324"/>
          </a:xfrm>
          <a:prstGeom prst="rect">
            <a:avLst/>
          </a:prstGeom>
          <a:noFill/>
        </p:spPr>
        <p:txBody>
          <a:bodyPr wrap="square">
            <a:spAutoFit/>
          </a:bodyPr>
          <a:lstStyle/>
          <a:p>
            <a:r>
              <a:rPr lang="en-US" sz="2400" dirty="0"/>
              <a:t>…..or potentially net-zero, but it’s not just about that when it comes to sustainability, there are all these other elements to consider. Low-carbon is also used frequently. </a:t>
            </a:r>
            <a:r>
              <a:rPr lang="en-US" sz="2400" b="0" i="0" dirty="0"/>
              <a:t>In the UK, we have a target of reaching net zero by 2050.</a:t>
            </a:r>
            <a:r>
              <a:rPr lang="en-US" sz="2400" dirty="0"/>
              <a:t> </a:t>
            </a:r>
            <a:endParaRPr lang="en-GB" sz="2400" dirty="0"/>
          </a:p>
        </p:txBody>
      </p:sp>
      <p:grpSp>
        <p:nvGrpSpPr>
          <p:cNvPr id="8" name="Group 7">
            <a:extLst>
              <a:ext uri="{FF2B5EF4-FFF2-40B4-BE49-F238E27FC236}">
                <a16:creationId xmlns:a16="http://schemas.microsoft.com/office/drawing/2014/main" id="{86709764-A540-4FDA-A646-11614D09C41B}"/>
              </a:ext>
            </a:extLst>
          </p:cNvPr>
          <p:cNvGrpSpPr/>
          <p:nvPr/>
        </p:nvGrpSpPr>
        <p:grpSpPr>
          <a:xfrm>
            <a:off x="240138" y="3290552"/>
            <a:ext cx="2423580" cy="899148"/>
            <a:chOff x="887599" y="1670627"/>
            <a:chExt cx="2423580" cy="899148"/>
          </a:xfrm>
        </p:grpSpPr>
        <p:sp>
          <p:nvSpPr>
            <p:cNvPr id="9" name="Rectangle 8">
              <a:extLst>
                <a:ext uri="{FF2B5EF4-FFF2-40B4-BE49-F238E27FC236}">
                  <a16:creationId xmlns:a16="http://schemas.microsoft.com/office/drawing/2014/main" id="{93D84FDD-8BE2-488E-A71F-E18FB60BEC6F}"/>
                </a:ext>
              </a:extLst>
            </p:cNvPr>
            <p:cNvSpPr/>
            <p:nvPr/>
          </p:nvSpPr>
          <p:spPr>
            <a:xfrm>
              <a:off x="887599" y="1670627"/>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TextBox 9">
              <a:extLst>
                <a:ext uri="{FF2B5EF4-FFF2-40B4-BE49-F238E27FC236}">
                  <a16:creationId xmlns:a16="http://schemas.microsoft.com/office/drawing/2014/main" id="{FC942800-BFB3-4D37-A25E-C9975FFB6E1A}"/>
                </a:ext>
              </a:extLst>
            </p:cNvPr>
            <p:cNvSpPr txBox="1"/>
            <p:nvPr/>
          </p:nvSpPr>
          <p:spPr>
            <a:xfrm>
              <a:off x="887599" y="1670627"/>
              <a:ext cx="2423580" cy="89914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Climate change</a:t>
              </a:r>
            </a:p>
          </p:txBody>
        </p:sp>
      </p:grpSp>
    </p:spTree>
    <p:extLst>
      <p:ext uri="{BB962C8B-B14F-4D97-AF65-F5344CB8AC3E}">
        <p14:creationId xmlns:p14="http://schemas.microsoft.com/office/powerpoint/2010/main" val="20032940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B516C-BE72-4438-AAB2-FBF87E4D218D}"/>
              </a:ext>
            </a:extLst>
          </p:cNvPr>
          <p:cNvSpPr>
            <a:spLocks noGrp="1"/>
          </p:cNvSpPr>
          <p:nvPr>
            <p:ph type="title"/>
          </p:nvPr>
        </p:nvSpPr>
        <p:spPr>
          <a:xfrm>
            <a:off x="2778453" y="0"/>
            <a:ext cx="2549451" cy="1128828"/>
          </a:xfrm>
        </p:spPr>
        <p:txBody>
          <a:bodyPr/>
          <a:lstStyle/>
          <a:p>
            <a:r>
              <a:rPr lang="en-GB" dirty="0"/>
              <a:t>Answers</a:t>
            </a:r>
          </a:p>
        </p:txBody>
      </p:sp>
      <p:sp>
        <p:nvSpPr>
          <p:cNvPr id="5" name="TextBox 4">
            <a:extLst>
              <a:ext uri="{FF2B5EF4-FFF2-40B4-BE49-F238E27FC236}">
                <a16:creationId xmlns:a16="http://schemas.microsoft.com/office/drawing/2014/main" id="{03DB0137-9955-4556-A801-159406B3B149}"/>
              </a:ext>
            </a:extLst>
          </p:cNvPr>
          <p:cNvSpPr txBox="1"/>
          <p:nvPr/>
        </p:nvSpPr>
        <p:spPr>
          <a:xfrm>
            <a:off x="3282815" y="1128828"/>
            <a:ext cx="8150118" cy="3539430"/>
          </a:xfrm>
          <a:prstGeom prst="rect">
            <a:avLst/>
          </a:prstGeom>
          <a:noFill/>
        </p:spPr>
        <p:txBody>
          <a:bodyPr wrap="square">
            <a:spAutoFit/>
          </a:bodyPr>
          <a:lstStyle/>
          <a:p>
            <a:r>
              <a:rPr lang="en-US" sz="2800" dirty="0">
                <a:solidFill>
                  <a:srgbClr val="00B050"/>
                </a:solidFill>
              </a:rPr>
              <a:t>Social sustainability - </a:t>
            </a:r>
            <a:r>
              <a:rPr lang="en-US" sz="2800" b="0" i="0" dirty="0">
                <a:solidFill>
                  <a:srgbClr val="00B050"/>
                </a:solidFill>
                <a:effectLst/>
                <a:latin typeface="Roboto" panose="02000000000000000000" pitchFamily="2" charset="0"/>
              </a:rPr>
              <a:t>being socially inclusive helps to ensure equal opportunities to individuals worldwide, so that everyone can achieve their full potential in life. </a:t>
            </a:r>
            <a:r>
              <a:rPr lang="en-US" sz="2800" dirty="0">
                <a:solidFill>
                  <a:srgbClr val="00B050"/>
                </a:solidFill>
              </a:rPr>
              <a:t>Vulnerable communities are often the worst-hit by disasters, but they don’t produce the highest amount of greenhouse gases. The term just transition refers to a fair green economy, </a:t>
            </a:r>
            <a:r>
              <a:rPr lang="en-US" sz="2800" b="0" i="0" dirty="0">
                <a:solidFill>
                  <a:srgbClr val="00B050"/>
                </a:solidFill>
              </a:rPr>
              <a:t>ensuring equal opportunities.</a:t>
            </a:r>
            <a:endParaRPr lang="en-GB" sz="2800" dirty="0">
              <a:solidFill>
                <a:srgbClr val="00B050"/>
              </a:solidFill>
            </a:endParaRPr>
          </a:p>
        </p:txBody>
      </p:sp>
      <p:sp>
        <p:nvSpPr>
          <p:cNvPr id="9" name="Rectangle 8">
            <a:extLst>
              <a:ext uri="{FF2B5EF4-FFF2-40B4-BE49-F238E27FC236}">
                <a16:creationId xmlns:a16="http://schemas.microsoft.com/office/drawing/2014/main" id="{93D84FDD-8BE2-488E-A71F-E18FB60BEC6F}"/>
              </a:ext>
            </a:extLst>
          </p:cNvPr>
          <p:cNvSpPr/>
          <p:nvPr/>
        </p:nvSpPr>
        <p:spPr>
          <a:xfrm>
            <a:off x="240138" y="3290552"/>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 name="Rectangle: Rounded Corners 10">
            <a:extLst>
              <a:ext uri="{FF2B5EF4-FFF2-40B4-BE49-F238E27FC236}">
                <a16:creationId xmlns:a16="http://schemas.microsoft.com/office/drawing/2014/main" id="{229688C2-533A-4699-8721-15E8033C28B2}"/>
              </a:ext>
            </a:extLst>
          </p:cNvPr>
          <p:cNvSpPr/>
          <p:nvPr/>
        </p:nvSpPr>
        <p:spPr>
          <a:xfrm>
            <a:off x="470706" y="1538410"/>
            <a:ext cx="2423580" cy="1669846"/>
          </a:xfrm>
          <a:prstGeom prst="roundRect">
            <a:avLst/>
          </a:prstGeom>
          <a:blipFill rotWithShape="1">
            <a:blip r:embed="rId2" cstate="screen">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2" name="Group 11">
            <a:extLst>
              <a:ext uri="{FF2B5EF4-FFF2-40B4-BE49-F238E27FC236}">
                <a16:creationId xmlns:a16="http://schemas.microsoft.com/office/drawing/2014/main" id="{854B6DAE-AD09-49F0-990A-4C7F9146C379}"/>
              </a:ext>
            </a:extLst>
          </p:cNvPr>
          <p:cNvGrpSpPr/>
          <p:nvPr/>
        </p:nvGrpSpPr>
        <p:grpSpPr>
          <a:xfrm>
            <a:off x="354873" y="3429000"/>
            <a:ext cx="2423580" cy="899148"/>
            <a:chOff x="3553639" y="1670627"/>
            <a:chExt cx="2423580" cy="899148"/>
          </a:xfrm>
        </p:grpSpPr>
        <p:sp>
          <p:nvSpPr>
            <p:cNvPr id="13" name="Rectangle 12">
              <a:extLst>
                <a:ext uri="{FF2B5EF4-FFF2-40B4-BE49-F238E27FC236}">
                  <a16:creationId xmlns:a16="http://schemas.microsoft.com/office/drawing/2014/main" id="{416C0CC6-558E-4C53-ADDE-F9451E6CA7AE}"/>
                </a:ext>
              </a:extLst>
            </p:cNvPr>
            <p:cNvSpPr/>
            <p:nvPr/>
          </p:nvSpPr>
          <p:spPr>
            <a:xfrm>
              <a:off x="3553639" y="1670627"/>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4" name="TextBox 13">
              <a:extLst>
                <a:ext uri="{FF2B5EF4-FFF2-40B4-BE49-F238E27FC236}">
                  <a16:creationId xmlns:a16="http://schemas.microsoft.com/office/drawing/2014/main" id="{A85A0B49-C6F6-4968-8387-D670D5CF3EC8}"/>
                </a:ext>
              </a:extLst>
            </p:cNvPr>
            <p:cNvSpPr txBox="1"/>
            <p:nvPr/>
          </p:nvSpPr>
          <p:spPr>
            <a:xfrm>
              <a:off x="3553639" y="1670627"/>
              <a:ext cx="2423580" cy="89914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Social sustainability</a:t>
              </a:r>
            </a:p>
          </p:txBody>
        </p:sp>
      </p:grpSp>
      <p:sp>
        <p:nvSpPr>
          <p:cNvPr id="15" name="TextBox 14">
            <a:extLst>
              <a:ext uri="{FF2B5EF4-FFF2-40B4-BE49-F238E27FC236}">
                <a16:creationId xmlns:a16="http://schemas.microsoft.com/office/drawing/2014/main" id="{810C7260-FA09-4057-A97C-E39252292F90}"/>
              </a:ext>
            </a:extLst>
          </p:cNvPr>
          <p:cNvSpPr txBox="1"/>
          <p:nvPr/>
        </p:nvSpPr>
        <p:spPr>
          <a:xfrm>
            <a:off x="710301" y="5319590"/>
            <a:ext cx="10771398" cy="120032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sz="2400" i="1" dirty="0"/>
              <a:t>Its about making sure everyone has what they need—like safe and clean environment, good mental and physical health and fair opportunities while protecting nature for future generations to enjoy.</a:t>
            </a:r>
          </a:p>
        </p:txBody>
      </p:sp>
    </p:spTree>
    <p:extLst>
      <p:ext uri="{BB962C8B-B14F-4D97-AF65-F5344CB8AC3E}">
        <p14:creationId xmlns:p14="http://schemas.microsoft.com/office/powerpoint/2010/main" val="35545928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B516C-BE72-4438-AAB2-FBF87E4D218D}"/>
              </a:ext>
            </a:extLst>
          </p:cNvPr>
          <p:cNvSpPr>
            <a:spLocks noGrp="1"/>
          </p:cNvSpPr>
          <p:nvPr>
            <p:ph type="title"/>
          </p:nvPr>
        </p:nvSpPr>
        <p:spPr>
          <a:xfrm>
            <a:off x="2778453" y="0"/>
            <a:ext cx="2549451" cy="1128828"/>
          </a:xfrm>
        </p:spPr>
        <p:txBody>
          <a:bodyPr/>
          <a:lstStyle/>
          <a:p>
            <a:r>
              <a:rPr lang="en-GB" dirty="0"/>
              <a:t>Answers</a:t>
            </a:r>
          </a:p>
        </p:txBody>
      </p:sp>
      <p:sp>
        <p:nvSpPr>
          <p:cNvPr id="5" name="TextBox 4">
            <a:extLst>
              <a:ext uri="{FF2B5EF4-FFF2-40B4-BE49-F238E27FC236}">
                <a16:creationId xmlns:a16="http://schemas.microsoft.com/office/drawing/2014/main" id="{03DB0137-9955-4556-A801-159406B3B149}"/>
              </a:ext>
            </a:extLst>
          </p:cNvPr>
          <p:cNvSpPr txBox="1"/>
          <p:nvPr/>
        </p:nvSpPr>
        <p:spPr>
          <a:xfrm>
            <a:off x="3148703" y="1978575"/>
            <a:ext cx="8150118" cy="954107"/>
          </a:xfrm>
          <a:prstGeom prst="rect">
            <a:avLst/>
          </a:prstGeom>
          <a:noFill/>
        </p:spPr>
        <p:txBody>
          <a:bodyPr wrap="square">
            <a:spAutoFit/>
          </a:bodyPr>
          <a:lstStyle/>
          <a:p>
            <a:r>
              <a:rPr lang="en-US" sz="2800" dirty="0">
                <a:solidFill>
                  <a:srgbClr val="00B050"/>
                </a:solidFill>
              </a:rPr>
              <a:t>Plastic pollution – microplastics being found in the ocean – all plastic still exists in some forms. </a:t>
            </a:r>
          </a:p>
        </p:txBody>
      </p:sp>
      <p:sp>
        <p:nvSpPr>
          <p:cNvPr id="9" name="Rectangle 8">
            <a:extLst>
              <a:ext uri="{FF2B5EF4-FFF2-40B4-BE49-F238E27FC236}">
                <a16:creationId xmlns:a16="http://schemas.microsoft.com/office/drawing/2014/main" id="{93D84FDD-8BE2-488E-A71F-E18FB60BEC6F}"/>
              </a:ext>
            </a:extLst>
          </p:cNvPr>
          <p:cNvSpPr/>
          <p:nvPr/>
        </p:nvSpPr>
        <p:spPr>
          <a:xfrm>
            <a:off x="240138" y="3290552"/>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angle 12">
            <a:extLst>
              <a:ext uri="{FF2B5EF4-FFF2-40B4-BE49-F238E27FC236}">
                <a16:creationId xmlns:a16="http://schemas.microsoft.com/office/drawing/2014/main" id="{416C0CC6-558E-4C53-ADDE-F9451E6CA7AE}"/>
              </a:ext>
            </a:extLst>
          </p:cNvPr>
          <p:cNvSpPr/>
          <p:nvPr/>
        </p:nvSpPr>
        <p:spPr>
          <a:xfrm>
            <a:off x="354873" y="3429000"/>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Rectangle: Rounded Corners 9">
            <a:extLst>
              <a:ext uri="{FF2B5EF4-FFF2-40B4-BE49-F238E27FC236}">
                <a16:creationId xmlns:a16="http://schemas.microsoft.com/office/drawing/2014/main" id="{E3123B9C-2D00-444E-A876-3D951BC7C3D9}"/>
              </a:ext>
            </a:extLst>
          </p:cNvPr>
          <p:cNvSpPr/>
          <p:nvPr/>
        </p:nvSpPr>
        <p:spPr>
          <a:xfrm>
            <a:off x="354873" y="1620706"/>
            <a:ext cx="2423580" cy="1669846"/>
          </a:xfrm>
          <a:prstGeom prst="roundRect">
            <a:avLst/>
          </a:prstGeom>
          <a:blipFill rotWithShape="1">
            <a:blip r:embed="rId2" cstate="screen">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6" name="Group 15">
            <a:extLst>
              <a:ext uri="{FF2B5EF4-FFF2-40B4-BE49-F238E27FC236}">
                <a16:creationId xmlns:a16="http://schemas.microsoft.com/office/drawing/2014/main" id="{21837EA6-5B7C-4760-8876-EAE284DC2304}"/>
              </a:ext>
            </a:extLst>
          </p:cNvPr>
          <p:cNvGrpSpPr/>
          <p:nvPr/>
        </p:nvGrpSpPr>
        <p:grpSpPr>
          <a:xfrm>
            <a:off x="240138" y="3382846"/>
            <a:ext cx="2423580" cy="899148"/>
            <a:chOff x="6219679" y="1670627"/>
            <a:chExt cx="2423580" cy="899148"/>
          </a:xfrm>
        </p:grpSpPr>
        <p:sp>
          <p:nvSpPr>
            <p:cNvPr id="17" name="Rectangle 16">
              <a:extLst>
                <a:ext uri="{FF2B5EF4-FFF2-40B4-BE49-F238E27FC236}">
                  <a16:creationId xmlns:a16="http://schemas.microsoft.com/office/drawing/2014/main" id="{2EB60DEB-72D0-4A38-875B-3A950FBC043A}"/>
                </a:ext>
              </a:extLst>
            </p:cNvPr>
            <p:cNvSpPr/>
            <p:nvPr/>
          </p:nvSpPr>
          <p:spPr>
            <a:xfrm>
              <a:off x="6219679" y="1670627"/>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8" name="TextBox 17">
              <a:extLst>
                <a:ext uri="{FF2B5EF4-FFF2-40B4-BE49-F238E27FC236}">
                  <a16:creationId xmlns:a16="http://schemas.microsoft.com/office/drawing/2014/main" id="{175B3A32-2636-4B5E-8E74-08D8D4B10739}"/>
                </a:ext>
              </a:extLst>
            </p:cNvPr>
            <p:cNvSpPr txBox="1"/>
            <p:nvPr/>
          </p:nvSpPr>
          <p:spPr>
            <a:xfrm>
              <a:off x="6219679" y="1670627"/>
              <a:ext cx="2423580" cy="89914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Plastic pollution</a:t>
              </a:r>
            </a:p>
          </p:txBody>
        </p:sp>
      </p:grpSp>
      <p:sp>
        <p:nvSpPr>
          <p:cNvPr id="19" name="Rectangle: Rounded Corners 18">
            <a:extLst>
              <a:ext uri="{FF2B5EF4-FFF2-40B4-BE49-F238E27FC236}">
                <a16:creationId xmlns:a16="http://schemas.microsoft.com/office/drawing/2014/main" id="{7840CEAD-DB30-4CAA-9161-BBEDBDA7FCC9}"/>
              </a:ext>
            </a:extLst>
          </p:cNvPr>
          <p:cNvSpPr/>
          <p:nvPr/>
        </p:nvSpPr>
        <p:spPr>
          <a:xfrm>
            <a:off x="469608" y="4125475"/>
            <a:ext cx="2423580" cy="1669846"/>
          </a:xfrm>
          <a:prstGeom prst="roundRect">
            <a:avLst/>
          </a:prstGeom>
          <a:blipFill rotWithShape="1">
            <a:blip r:embed="rId3" cstate="screen">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20" name="Group 19">
            <a:extLst>
              <a:ext uri="{FF2B5EF4-FFF2-40B4-BE49-F238E27FC236}">
                <a16:creationId xmlns:a16="http://schemas.microsoft.com/office/drawing/2014/main" id="{51C38353-42FE-4AFE-8B8C-47FC690D5B08}"/>
              </a:ext>
            </a:extLst>
          </p:cNvPr>
          <p:cNvGrpSpPr/>
          <p:nvPr/>
        </p:nvGrpSpPr>
        <p:grpSpPr>
          <a:xfrm>
            <a:off x="469608" y="5859546"/>
            <a:ext cx="2423580" cy="899148"/>
            <a:chOff x="624059" y="4481980"/>
            <a:chExt cx="2423580" cy="899148"/>
          </a:xfrm>
        </p:grpSpPr>
        <p:sp>
          <p:nvSpPr>
            <p:cNvPr id="21" name="Rectangle 20">
              <a:extLst>
                <a:ext uri="{FF2B5EF4-FFF2-40B4-BE49-F238E27FC236}">
                  <a16:creationId xmlns:a16="http://schemas.microsoft.com/office/drawing/2014/main" id="{FCA05131-9728-488F-955F-D0E75551DAB8}"/>
                </a:ext>
              </a:extLst>
            </p:cNvPr>
            <p:cNvSpPr/>
            <p:nvPr/>
          </p:nvSpPr>
          <p:spPr>
            <a:xfrm>
              <a:off x="624059" y="4481980"/>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TextBox 21">
              <a:extLst>
                <a:ext uri="{FF2B5EF4-FFF2-40B4-BE49-F238E27FC236}">
                  <a16:creationId xmlns:a16="http://schemas.microsoft.com/office/drawing/2014/main" id="{F8220C1C-4959-491B-ABFF-73D7D082E376}"/>
                </a:ext>
              </a:extLst>
            </p:cNvPr>
            <p:cNvSpPr txBox="1"/>
            <p:nvPr/>
          </p:nvSpPr>
          <p:spPr>
            <a:xfrm>
              <a:off x="624059" y="4481980"/>
              <a:ext cx="2423580" cy="89914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Sustainable resource use</a:t>
              </a:r>
            </a:p>
          </p:txBody>
        </p:sp>
      </p:grpSp>
      <p:sp>
        <p:nvSpPr>
          <p:cNvPr id="23" name="TextBox 22">
            <a:extLst>
              <a:ext uri="{FF2B5EF4-FFF2-40B4-BE49-F238E27FC236}">
                <a16:creationId xmlns:a16="http://schemas.microsoft.com/office/drawing/2014/main" id="{D1C3F104-8DB1-408B-B8EA-33544A0B2988}"/>
              </a:ext>
            </a:extLst>
          </p:cNvPr>
          <p:cNvSpPr txBox="1"/>
          <p:nvPr/>
        </p:nvSpPr>
        <p:spPr>
          <a:xfrm>
            <a:off x="3291840" y="4257105"/>
            <a:ext cx="6827520" cy="138499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sz="2800" b="0" i="0" dirty="0">
                <a:solidFill>
                  <a:srgbClr val="00B050"/>
                </a:solidFill>
                <a:effectLst/>
                <a:latin typeface="Roboto" panose="02000000000000000000" pitchFamily="2" charset="0"/>
              </a:rPr>
              <a:t>Sustainable resource use </a:t>
            </a:r>
            <a:r>
              <a:rPr lang="en-US" sz="2800" b="0" i="0" dirty="0">
                <a:solidFill>
                  <a:srgbClr val="00B050"/>
                </a:solidFill>
                <a:effectLst/>
                <a:latin typeface="Roboto" panose="02000000000000000000" pitchFamily="2" charset="0"/>
              </a:rPr>
              <a:t>- this relates to the term circular economy as well: </a:t>
            </a:r>
            <a:r>
              <a:rPr lang="en-US" sz="2800" dirty="0">
                <a:solidFill>
                  <a:srgbClr val="00B050"/>
                </a:solidFill>
              </a:rPr>
              <a:t>r</a:t>
            </a:r>
            <a:r>
              <a:rPr lang="en-US" sz="2800" b="0" i="0" dirty="0">
                <a:solidFill>
                  <a:srgbClr val="00B050"/>
                </a:solidFill>
              </a:rPr>
              <a:t>euse, repair recycle at the end of lifespan.</a:t>
            </a:r>
            <a:endParaRPr lang="en-GB" sz="2800" dirty="0">
              <a:solidFill>
                <a:srgbClr val="00B050"/>
              </a:solidFill>
            </a:endParaRPr>
          </a:p>
        </p:txBody>
      </p:sp>
    </p:spTree>
    <p:extLst>
      <p:ext uri="{BB962C8B-B14F-4D97-AF65-F5344CB8AC3E}">
        <p14:creationId xmlns:p14="http://schemas.microsoft.com/office/powerpoint/2010/main" val="33613433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B516C-BE72-4438-AAB2-FBF87E4D218D}"/>
              </a:ext>
            </a:extLst>
          </p:cNvPr>
          <p:cNvSpPr>
            <a:spLocks noGrp="1"/>
          </p:cNvSpPr>
          <p:nvPr>
            <p:ph type="title"/>
          </p:nvPr>
        </p:nvSpPr>
        <p:spPr>
          <a:xfrm>
            <a:off x="2778453" y="0"/>
            <a:ext cx="2549451" cy="1128828"/>
          </a:xfrm>
        </p:spPr>
        <p:txBody>
          <a:bodyPr/>
          <a:lstStyle/>
          <a:p>
            <a:r>
              <a:rPr lang="en-GB" dirty="0"/>
              <a:t>Answers</a:t>
            </a:r>
          </a:p>
        </p:txBody>
      </p:sp>
      <p:sp>
        <p:nvSpPr>
          <p:cNvPr id="9" name="Rectangle 8">
            <a:extLst>
              <a:ext uri="{FF2B5EF4-FFF2-40B4-BE49-F238E27FC236}">
                <a16:creationId xmlns:a16="http://schemas.microsoft.com/office/drawing/2014/main" id="{93D84FDD-8BE2-488E-A71F-E18FB60BEC6F}"/>
              </a:ext>
            </a:extLst>
          </p:cNvPr>
          <p:cNvSpPr/>
          <p:nvPr/>
        </p:nvSpPr>
        <p:spPr>
          <a:xfrm>
            <a:off x="240138" y="3290552"/>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angle 12">
            <a:extLst>
              <a:ext uri="{FF2B5EF4-FFF2-40B4-BE49-F238E27FC236}">
                <a16:creationId xmlns:a16="http://schemas.microsoft.com/office/drawing/2014/main" id="{416C0CC6-558E-4C53-ADDE-F9451E6CA7AE}"/>
              </a:ext>
            </a:extLst>
          </p:cNvPr>
          <p:cNvSpPr/>
          <p:nvPr/>
        </p:nvSpPr>
        <p:spPr>
          <a:xfrm>
            <a:off x="354873" y="3429000"/>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FCA05131-9728-488F-955F-D0E75551DAB8}"/>
              </a:ext>
            </a:extLst>
          </p:cNvPr>
          <p:cNvSpPr/>
          <p:nvPr/>
        </p:nvSpPr>
        <p:spPr>
          <a:xfrm>
            <a:off x="469608" y="5859546"/>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Rectangle: Rounded Corners 14">
            <a:extLst>
              <a:ext uri="{FF2B5EF4-FFF2-40B4-BE49-F238E27FC236}">
                <a16:creationId xmlns:a16="http://schemas.microsoft.com/office/drawing/2014/main" id="{947705B0-189E-430C-8FC0-80ECFF074312}"/>
              </a:ext>
            </a:extLst>
          </p:cNvPr>
          <p:cNvSpPr/>
          <p:nvPr/>
        </p:nvSpPr>
        <p:spPr>
          <a:xfrm>
            <a:off x="354873" y="1528412"/>
            <a:ext cx="2423580" cy="1669846"/>
          </a:xfrm>
          <a:prstGeom prst="roundRect">
            <a:avLst/>
          </a:prstGeom>
          <a:blipFill rotWithShape="1">
            <a:blip r:embed="rId2" cstate="screen">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24" name="Group 23">
            <a:extLst>
              <a:ext uri="{FF2B5EF4-FFF2-40B4-BE49-F238E27FC236}">
                <a16:creationId xmlns:a16="http://schemas.microsoft.com/office/drawing/2014/main" id="{1D7B52ED-1B87-499E-8AAA-815069FE6406}"/>
              </a:ext>
            </a:extLst>
          </p:cNvPr>
          <p:cNvGrpSpPr/>
          <p:nvPr/>
        </p:nvGrpSpPr>
        <p:grpSpPr>
          <a:xfrm>
            <a:off x="198043" y="3242053"/>
            <a:ext cx="2950660" cy="899148"/>
            <a:chOff x="3290099" y="4481980"/>
            <a:chExt cx="2950660" cy="899148"/>
          </a:xfrm>
        </p:grpSpPr>
        <p:sp>
          <p:nvSpPr>
            <p:cNvPr id="25" name="Rectangle 24">
              <a:extLst>
                <a:ext uri="{FF2B5EF4-FFF2-40B4-BE49-F238E27FC236}">
                  <a16:creationId xmlns:a16="http://schemas.microsoft.com/office/drawing/2014/main" id="{25DEEFC6-7FE7-4B2B-8477-143A5C1C2DA9}"/>
                </a:ext>
              </a:extLst>
            </p:cNvPr>
            <p:cNvSpPr/>
            <p:nvPr/>
          </p:nvSpPr>
          <p:spPr>
            <a:xfrm>
              <a:off x="3290099" y="4481980"/>
              <a:ext cx="295066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6" name="TextBox 25">
              <a:extLst>
                <a:ext uri="{FF2B5EF4-FFF2-40B4-BE49-F238E27FC236}">
                  <a16:creationId xmlns:a16="http://schemas.microsoft.com/office/drawing/2014/main" id="{B5CFF3DF-FA7E-468F-8A28-F53CE028B958}"/>
                </a:ext>
              </a:extLst>
            </p:cNvPr>
            <p:cNvSpPr txBox="1"/>
            <p:nvPr/>
          </p:nvSpPr>
          <p:spPr>
            <a:xfrm>
              <a:off x="3290099" y="4481980"/>
              <a:ext cx="2950660" cy="89914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Biodiversity loss and natural restoration</a:t>
              </a:r>
            </a:p>
          </p:txBody>
        </p:sp>
      </p:grpSp>
      <p:sp>
        <p:nvSpPr>
          <p:cNvPr id="27" name="TextBox 26">
            <a:extLst>
              <a:ext uri="{FF2B5EF4-FFF2-40B4-BE49-F238E27FC236}">
                <a16:creationId xmlns:a16="http://schemas.microsoft.com/office/drawing/2014/main" id="{FA628663-70D2-4CD1-AF97-2ED82AE1E76F}"/>
              </a:ext>
            </a:extLst>
          </p:cNvPr>
          <p:cNvSpPr txBox="1"/>
          <p:nvPr/>
        </p:nvSpPr>
        <p:spPr>
          <a:xfrm>
            <a:off x="3263438" y="1675690"/>
            <a:ext cx="8168640" cy="353943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dirty="0">
                <a:solidFill>
                  <a:srgbClr val="00B050"/>
                </a:solidFill>
              </a:rPr>
              <a:t>Biodiversity loss - </a:t>
            </a:r>
            <a:r>
              <a:rPr lang="en-US" sz="2800" b="0" i="0" dirty="0">
                <a:solidFill>
                  <a:srgbClr val="00B050"/>
                </a:solidFill>
                <a:effectLst/>
                <a:latin typeface="Roboto" panose="02000000000000000000" pitchFamily="2" charset="0"/>
              </a:rPr>
              <a:t>to preserve resources, we need to reduce the negative impacts that we have on nature. </a:t>
            </a:r>
          </a:p>
          <a:p>
            <a:pPr marR="0" lvl="0" algn="l" defTabSz="914400" rtl="0" eaLnBrk="1" fontAlgn="auto" latinLnBrk="0" hangingPunct="1">
              <a:lnSpc>
                <a:spcPct val="100000"/>
              </a:lnSpc>
              <a:spcBef>
                <a:spcPts val="0"/>
              </a:spcBef>
              <a:spcAft>
                <a:spcPts val="0"/>
              </a:spcAft>
              <a:buClrTx/>
              <a:buSzTx/>
              <a:tabLst/>
              <a:defRPr/>
            </a:pPr>
            <a:endParaRPr lang="en-US" sz="2800" dirty="0">
              <a:solidFill>
                <a:srgbClr val="0D1C2B"/>
              </a:solidFill>
              <a:latin typeface="Roboto" panose="02000000000000000000" pitchFamily="2" charset="0"/>
            </a:endParaRPr>
          </a:p>
          <a:p>
            <a:pPr marR="0" lvl="0" algn="l" defTabSz="914400" rtl="0" eaLnBrk="1" fontAlgn="auto" latinLnBrk="0" hangingPunct="1">
              <a:lnSpc>
                <a:spcPct val="100000"/>
              </a:lnSpc>
              <a:spcBef>
                <a:spcPts val="0"/>
              </a:spcBef>
              <a:spcAft>
                <a:spcPts val="0"/>
              </a:spcAft>
              <a:buClrTx/>
              <a:buSzTx/>
              <a:tabLst/>
              <a:defRPr/>
            </a:pPr>
            <a:r>
              <a:rPr lang="en-US" sz="2800" b="0" i="1" dirty="0"/>
              <a:t>Across the UK species studied have declined on average by 19% since 1970. </a:t>
            </a:r>
            <a:r>
              <a:rPr lang="en-US" sz="2800" i="1" dirty="0"/>
              <a:t>Protecting biodiversity; plants, wildlife, clean air and water all feed into this area.</a:t>
            </a:r>
          </a:p>
        </p:txBody>
      </p:sp>
    </p:spTree>
    <p:extLst>
      <p:ext uri="{BB962C8B-B14F-4D97-AF65-F5344CB8AC3E}">
        <p14:creationId xmlns:p14="http://schemas.microsoft.com/office/powerpoint/2010/main" val="12637347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B516C-BE72-4438-AAB2-FBF87E4D218D}"/>
              </a:ext>
            </a:extLst>
          </p:cNvPr>
          <p:cNvSpPr>
            <a:spLocks noGrp="1"/>
          </p:cNvSpPr>
          <p:nvPr>
            <p:ph type="title"/>
          </p:nvPr>
        </p:nvSpPr>
        <p:spPr>
          <a:xfrm>
            <a:off x="2778453" y="0"/>
            <a:ext cx="2549451" cy="1128828"/>
          </a:xfrm>
        </p:spPr>
        <p:txBody>
          <a:bodyPr/>
          <a:lstStyle/>
          <a:p>
            <a:r>
              <a:rPr lang="en-GB" dirty="0"/>
              <a:t>Answers</a:t>
            </a:r>
          </a:p>
        </p:txBody>
      </p:sp>
      <p:sp>
        <p:nvSpPr>
          <p:cNvPr id="9" name="Rectangle 8">
            <a:extLst>
              <a:ext uri="{FF2B5EF4-FFF2-40B4-BE49-F238E27FC236}">
                <a16:creationId xmlns:a16="http://schemas.microsoft.com/office/drawing/2014/main" id="{93D84FDD-8BE2-488E-A71F-E18FB60BEC6F}"/>
              </a:ext>
            </a:extLst>
          </p:cNvPr>
          <p:cNvSpPr/>
          <p:nvPr/>
        </p:nvSpPr>
        <p:spPr>
          <a:xfrm>
            <a:off x="240138" y="3290552"/>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angle 12">
            <a:extLst>
              <a:ext uri="{FF2B5EF4-FFF2-40B4-BE49-F238E27FC236}">
                <a16:creationId xmlns:a16="http://schemas.microsoft.com/office/drawing/2014/main" id="{416C0CC6-558E-4C53-ADDE-F9451E6CA7AE}"/>
              </a:ext>
            </a:extLst>
          </p:cNvPr>
          <p:cNvSpPr/>
          <p:nvPr/>
        </p:nvSpPr>
        <p:spPr>
          <a:xfrm>
            <a:off x="354873" y="3429000"/>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FCA05131-9728-488F-955F-D0E75551DAB8}"/>
              </a:ext>
            </a:extLst>
          </p:cNvPr>
          <p:cNvSpPr/>
          <p:nvPr/>
        </p:nvSpPr>
        <p:spPr>
          <a:xfrm>
            <a:off x="469608" y="5859546"/>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7" name="TextBox 26">
            <a:extLst>
              <a:ext uri="{FF2B5EF4-FFF2-40B4-BE49-F238E27FC236}">
                <a16:creationId xmlns:a16="http://schemas.microsoft.com/office/drawing/2014/main" id="{FA628663-70D2-4CD1-AF97-2ED82AE1E76F}"/>
              </a:ext>
            </a:extLst>
          </p:cNvPr>
          <p:cNvSpPr txBox="1"/>
          <p:nvPr/>
        </p:nvSpPr>
        <p:spPr>
          <a:xfrm>
            <a:off x="3263438" y="1675690"/>
            <a:ext cx="8168640" cy="3539430"/>
          </a:xfrm>
          <a:prstGeom prst="rect">
            <a:avLst/>
          </a:prstGeom>
          <a:noFill/>
        </p:spPr>
        <p:txBody>
          <a:bodyPr wrap="square">
            <a:spAutoFit/>
          </a:bodyPr>
          <a:lstStyle/>
          <a:p>
            <a:r>
              <a:rPr lang="en-US" sz="2800" dirty="0">
                <a:solidFill>
                  <a:srgbClr val="00B050"/>
                </a:solidFill>
              </a:rPr>
              <a:t>Population growth – too many people for the earth’s resources</a:t>
            </a:r>
          </a:p>
          <a:p>
            <a:pPr algn="l"/>
            <a:r>
              <a:rPr lang="en-US" sz="2800" b="0" i="0" dirty="0">
                <a:solidFill>
                  <a:srgbClr val="00B050"/>
                </a:solidFill>
                <a:effectLst/>
                <a:latin typeface="Roboto" panose="02000000000000000000" pitchFamily="2" charset="0"/>
              </a:rPr>
              <a:t> </a:t>
            </a:r>
          </a:p>
          <a:p>
            <a:pPr marR="0" lvl="0" algn="l" defTabSz="914400" rtl="0" eaLnBrk="1" fontAlgn="auto" latinLnBrk="0" hangingPunct="1">
              <a:lnSpc>
                <a:spcPct val="100000"/>
              </a:lnSpc>
              <a:spcBef>
                <a:spcPts val="0"/>
              </a:spcBef>
              <a:spcAft>
                <a:spcPts val="0"/>
              </a:spcAft>
              <a:buClrTx/>
              <a:buSzTx/>
              <a:tabLst/>
              <a:defRPr/>
            </a:pPr>
            <a:endParaRPr lang="en-US" sz="2800" dirty="0">
              <a:solidFill>
                <a:srgbClr val="0D1C2B"/>
              </a:solidFill>
              <a:latin typeface="Roboto" panose="02000000000000000000" pitchFamily="2" charset="0"/>
            </a:endParaRPr>
          </a:p>
          <a:p>
            <a:pPr marR="0" lvl="0" algn="l" defTabSz="914400" rtl="0" eaLnBrk="1" fontAlgn="auto" latinLnBrk="0" hangingPunct="1">
              <a:lnSpc>
                <a:spcPct val="100000"/>
              </a:lnSpc>
              <a:spcBef>
                <a:spcPts val="0"/>
              </a:spcBef>
              <a:spcAft>
                <a:spcPts val="0"/>
              </a:spcAft>
              <a:buClrTx/>
              <a:buSzTx/>
              <a:tabLst/>
              <a:defRPr/>
            </a:pPr>
            <a:r>
              <a:rPr lang="en-US" sz="2800" b="0" i="1" dirty="0"/>
              <a:t>As we enter a world population of 8 billion on the planet, resources such as water and food, are becoming more scarce. Pressures on the planet become increasingly concerning.</a:t>
            </a:r>
            <a:endParaRPr lang="en-US" sz="2800" i="1" dirty="0"/>
          </a:p>
        </p:txBody>
      </p:sp>
      <p:sp>
        <p:nvSpPr>
          <p:cNvPr id="11" name="Rectangle: Rounded Corners 10">
            <a:extLst>
              <a:ext uri="{FF2B5EF4-FFF2-40B4-BE49-F238E27FC236}">
                <a16:creationId xmlns:a16="http://schemas.microsoft.com/office/drawing/2014/main" id="{B1E558FB-E13E-4499-95B6-8B56E8BAFD31}"/>
              </a:ext>
            </a:extLst>
          </p:cNvPr>
          <p:cNvSpPr/>
          <p:nvPr/>
        </p:nvSpPr>
        <p:spPr>
          <a:xfrm>
            <a:off x="461583" y="1478734"/>
            <a:ext cx="2423580" cy="1669846"/>
          </a:xfrm>
          <a:prstGeom prst="roundRect">
            <a:avLst/>
          </a:prstGeom>
          <a:blipFill rotWithShape="1">
            <a:blip r:embed="rId2" cstate="screen">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2" name="Group 11">
            <a:extLst>
              <a:ext uri="{FF2B5EF4-FFF2-40B4-BE49-F238E27FC236}">
                <a16:creationId xmlns:a16="http://schemas.microsoft.com/office/drawing/2014/main" id="{AA3E0AAF-9C72-4377-A295-F0B65D2B57C0}"/>
              </a:ext>
            </a:extLst>
          </p:cNvPr>
          <p:cNvGrpSpPr/>
          <p:nvPr/>
        </p:nvGrpSpPr>
        <p:grpSpPr>
          <a:xfrm>
            <a:off x="354873" y="3287028"/>
            <a:ext cx="2423580" cy="899148"/>
            <a:chOff x="6483219" y="4481980"/>
            <a:chExt cx="2423580" cy="899148"/>
          </a:xfrm>
        </p:grpSpPr>
        <p:sp>
          <p:nvSpPr>
            <p:cNvPr id="14" name="Rectangle 13">
              <a:extLst>
                <a:ext uri="{FF2B5EF4-FFF2-40B4-BE49-F238E27FC236}">
                  <a16:creationId xmlns:a16="http://schemas.microsoft.com/office/drawing/2014/main" id="{919C7FD1-9325-433C-85D3-971D3C84B5DF}"/>
                </a:ext>
              </a:extLst>
            </p:cNvPr>
            <p:cNvSpPr/>
            <p:nvPr/>
          </p:nvSpPr>
          <p:spPr>
            <a:xfrm>
              <a:off x="6483219" y="4481980"/>
              <a:ext cx="2423580" cy="8991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TextBox 15">
              <a:extLst>
                <a:ext uri="{FF2B5EF4-FFF2-40B4-BE49-F238E27FC236}">
                  <a16:creationId xmlns:a16="http://schemas.microsoft.com/office/drawing/2014/main" id="{578D8351-2009-4D38-9886-42DD98CDD082}"/>
                </a:ext>
              </a:extLst>
            </p:cNvPr>
            <p:cNvSpPr txBox="1"/>
            <p:nvPr/>
          </p:nvSpPr>
          <p:spPr>
            <a:xfrm>
              <a:off x="6483219" y="4481980"/>
              <a:ext cx="2423580" cy="89914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a:t>Population growth</a:t>
              </a:r>
            </a:p>
          </p:txBody>
        </p:sp>
      </p:grpSp>
    </p:spTree>
    <p:extLst>
      <p:ext uri="{BB962C8B-B14F-4D97-AF65-F5344CB8AC3E}">
        <p14:creationId xmlns:p14="http://schemas.microsoft.com/office/powerpoint/2010/main" val="27116377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 group of people sitting on steps&#10;&#10;AI-generated content may be incorrect.">
            <a:extLst>
              <a:ext uri="{FF2B5EF4-FFF2-40B4-BE49-F238E27FC236}">
                <a16:creationId xmlns:a16="http://schemas.microsoft.com/office/drawing/2014/main" id="{F1B24886-658D-3EE8-4A13-5E28263480E6}"/>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val="0"/>
              </a:ext>
            </a:extLst>
          </a:blip>
          <a:srcRect/>
          <a:stretch>
            <a:fillRect/>
          </a:stretch>
        </p:blipFill>
        <p:spPr/>
      </p:pic>
      <p:sp>
        <p:nvSpPr>
          <p:cNvPr id="2" name="Title 1">
            <a:extLst>
              <a:ext uri="{FF2B5EF4-FFF2-40B4-BE49-F238E27FC236}">
                <a16:creationId xmlns:a16="http://schemas.microsoft.com/office/drawing/2014/main" id="{FD961A4E-7ABE-AB84-46CB-1FC2F2F7A343}"/>
              </a:ext>
            </a:extLst>
          </p:cNvPr>
          <p:cNvSpPr>
            <a:spLocks noGrp="1"/>
          </p:cNvSpPr>
          <p:nvPr>
            <p:ph type="title"/>
          </p:nvPr>
        </p:nvSpPr>
        <p:spPr/>
        <p:txBody>
          <a:bodyPr/>
          <a:lstStyle/>
          <a:p>
            <a:r>
              <a:rPr lang="en-GB"/>
              <a:t>Key terms</a:t>
            </a:r>
          </a:p>
        </p:txBody>
      </p:sp>
      <p:sp>
        <p:nvSpPr>
          <p:cNvPr id="4" name="Content Placeholder 3">
            <a:extLst>
              <a:ext uri="{FF2B5EF4-FFF2-40B4-BE49-F238E27FC236}">
                <a16:creationId xmlns:a16="http://schemas.microsoft.com/office/drawing/2014/main" id="{3798FBB2-DDDC-B41B-1D3A-CB74D1604F96}"/>
              </a:ext>
            </a:extLst>
          </p:cNvPr>
          <p:cNvSpPr>
            <a:spLocks noGrp="1"/>
          </p:cNvSpPr>
          <p:nvPr>
            <p:ph idx="10"/>
          </p:nvPr>
        </p:nvSpPr>
        <p:spPr/>
        <p:txBody>
          <a:bodyPr>
            <a:normAutofit/>
          </a:bodyPr>
          <a:lstStyle/>
          <a:p>
            <a:pPr marL="0" indent="0">
              <a:buNone/>
            </a:pPr>
            <a:r>
              <a:rPr lang="en-GB" sz="1800" b="1"/>
              <a:t>Environment:</a:t>
            </a:r>
          </a:p>
          <a:p>
            <a:r>
              <a:rPr lang="en-GB" sz="1800">
                <a:latin typeface="+mn-lt"/>
              </a:rPr>
              <a:t>The environment is the surroundings and the conditions of a person, plant, or animal. It is where they live or operate. </a:t>
            </a:r>
          </a:p>
          <a:p>
            <a:r>
              <a:rPr lang="en-GB" sz="1800">
                <a:latin typeface="+mn-lt"/>
              </a:rPr>
              <a:t>Lots of complicated factors work together to create any given environment. They are physical and chemical, and the environment is also shaped by other living organisms. The environment changes the form and survival of individual living things and ecological communities. </a:t>
            </a:r>
          </a:p>
          <a:p>
            <a:pPr marL="57150"/>
            <a:endParaRPr lang="en-GB" sz="1800">
              <a:latin typeface="+mn-lt"/>
            </a:endParaRPr>
          </a:p>
          <a:p>
            <a:pPr marL="0" indent="0">
              <a:buNone/>
            </a:pPr>
            <a:r>
              <a:rPr lang="en-GB" sz="1800" b="1"/>
              <a:t>Social sustainability:</a:t>
            </a:r>
          </a:p>
          <a:p>
            <a:r>
              <a:rPr lang="en-GB" sz="1800">
                <a:latin typeface="+mn-lt"/>
              </a:rPr>
              <a:t>Social sustainability means creating a world where people can live happy, healthy lives now and in the future. It’s about making sure everyone has what they need—like safe and clean environment, good mental and physical health and fair opportunities while protecting nature for future generations to enjoy.</a:t>
            </a:r>
          </a:p>
        </p:txBody>
      </p:sp>
    </p:spTree>
    <p:extLst>
      <p:ext uri="{BB962C8B-B14F-4D97-AF65-F5344CB8AC3E}">
        <p14:creationId xmlns:p14="http://schemas.microsoft.com/office/powerpoint/2010/main" val="17258007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B5C50-C293-661D-81BC-4BBB04A661FE}"/>
            </a:ext>
          </a:extLst>
        </p:cNvPr>
        <p:cNvGrpSpPr/>
        <p:nvPr/>
      </p:nvGrpSpPr>
      <p:grpSpPr>
        <a:xfrm>
          <a:off x="0" y="0"/>
          <a:ext cx="0" cy="0"/>
          <a:chOff x="0" y="0"/>
          <a:chExt cx="0" cy="0"/>
        </a:xfrm>
      </p:grpSpPr>
      <p:pic>
        <p:nvPicPr>
          <p:cNvPr id="7" name="Picture Placeholder 6" descr="A group of people sitting on steps&#10;&#10;AI-generated content may be incorrect.">
            <a:extLst>
              <a:ext uri="{FF2B5EF4-FFF2-40B4-BE49-F238E27FC236}">
                <a16:creationId xmlns:a16="http://schemas.microsoft.com/office/drawing/2014/main" id="{3CEA741C-0262-2A2C-8A21-51A644C5740F}"/>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val="0"/>
              </a:ext>
            </a:extLst>
          </a:blip>
          <a:srcRect/>
          <a:stretch>
            <a:fillRect/>
          </a:stretch>
        </p:blipFill>
        <p:spPr/>
      </p:pic>
      <p:sp>
        <p:nvSpPr>
          <p:cNvPr id="2" name="Title 1">
            <a:extLst>
              <a:ext uri="{FF2B5EF4-FFF2-40B4-BE49-F238E27FC236}">
                <a16:creationId xmlns:a16="http://schemas.microsoft.com/office/drawing/2014/main" id="{2AE29811-DC4E-9B2D-3A4C-9E408377AD43}"/>
              </a:ext>
            </a:extLst>
          </p:cNvPr>
          <p:cNvSpPr>
            <a:spLocks noGrp="1"/>
          </p:cNvSpPr>
          <p:nvPr>
            <p:ph type="title"/>
          </p:nvPr>
        </p:nvSpPr>
        <p:spPr/>
        <p:txBody>
          <a:bodyPr/>
          <a:lstStyle/>
          <a:p>
            <a:r>
              <a:rPr lang="en-GB"/>
              <a:t>Key terms continued</a:t>
            </a:r>
          </a:p>
        </p:txBody>
      </p:sp>
      <p:sp>
        <p:nvSpPr>
          <p:cNvPr id="4" name="Content Placeholder 3">
            <a:extLst>
              <a:ext uri="{FF2B5EF4-FFF2-40B4-BE49-F238E27FC236}">
                <a16:creationId xmlns:a16="http://schemas.microsoft.com/office/drawing/2014/main" id="{CF17A69E-27EF-EE4B-9429-A58975F5A571}"/>
              </a:ext>
            </a:extLst>
          </p:cNvPr>
          <p:cNvSpPr>
            <a:spLocks noGrp="1"/>
          </p:cNvSpPr>
          <p:nvPr>
            <p:ph idx="10"/>
          </p:nvPr>
        </p:nvSpPr>
        <p:spPr/>
        <p:txBody>
          <a:bodyPr>
            <a:normAutofit fontScale="62500" lnSpcReduction="20000"/>
          </a:bodyPr>
          <a:lstStyle/>
          <a:p>
            <a:pPr marL="0" indent="0">
              <a:buNone/>
            </a:pPr>
            <a:r>
              <a:rPr lang="en-GB" b="1" dirty="0"/>
              <a:t>Net zero:</a:t>
            </a:r>
          </a:p>
          <a:p>
            <a:r>
              <a:rPr lang="en-GB" sz="2700" dirty="0">
                <a:latin typeface="+mn-lt"/>
              </a:rPr>
              <a:t>When the amount of greenhouse gas produced is equal to the amount removed from the atmosphere, we have net zero. Amounts produced and amounts removed must be balanced carefully. We reach net zero when the amount of greenhouse gas added is no more than the amount taken away. Individuals, companies, and countries can all aim to reach their own net zero. </a:t>
            </a:r>
          </a:p>
          <a:p>
            <a:pPr marL="0" indent="0">
              <a:buNone/>
            </a:pPr>
            <a:endParaRPr lang="en-GB" b="1" dirty="0">
              <a:latin typeface="+mn-lt"/>
            </a:endParaRPr>
          </a:p>
          <a:p>
            <a:pPr marL="0" indent="0">
              <a:buNone/>
            </a:pPr>
            <a:r>
              <a:rPr lang="en-GB" b="1" dirty="0">
                <a:latin typeface="+mn-lt"/>
              </a:rPr>
              <a:t>Renewable energy:</a:t>
            </a:r>
          </a:p>
          <a:p>
            <a:r>
              <a:rPr lang="en-GB" sz="2700" dirty="0">
                <a:latin typeface="+mn-lt"/>
              </a:rPr>
              <a:t>Renewable</a:t>
            </a:r>
            <a:r>
              <a:rPr lang="en-GB" sz="2800" dirty="0">
                <a:latin typeface="+mn-lt"/>
              </a:rPr>
              <a:t> energy is energy that comes from a source that won’t run out. They are natural and self-replenishing, and usually have a low- or zero-carbon footprint. Examples of renewable energy sources include wind power and solar power.</a:t>
            </a:r>
            <a:endParaRPr lang="en-GB" dirty="0">
              <a:latin typeface="+mn-lt"/>
            </a:endParaRPr>
          </a:p>
          <a:p>
            <a:pPr marL="0" indent="0">
              <a:buNone/>
            </a:pPr>
            <a:endParaRPr lang="en-GB" dirty="0"/>
          </a:p>
          <a:p>
            <a:pPr marL="0" indent="0">
              <a:buNone/>
            </a:pPr>
            <a:r>
              <a:rPr lang="en-GB" sz="2800" b="1" dirty="0"/>
              <a:t>Carbon footprint: </a:t>
            </a:r>
          </a:p>
          <a:p>
            <a:r>
              <a:rPr lang="en-GB" sz="2800" dirty="0">
                <a:latin typeface="+mn-lt"/>
              </a:rPr>
              <a:t>A carbon footprint is a measurement of greenhouse gases (GHG) usually quoted in kilograms or tonnes of carbon dioxide equivalent – kgCO2e or tCO2e. GHGs include carbon dioxide, methane, nitrous oxide and a variety of F-Gases.</a:t>
            </a:r>
          </a:p>
        </p:txBody>
      </p:sp>
    </p:spTree>
    <p:extLst>
      <p:ext uri="{BB962C8B-B14F-4D97-AF65-F5344CB8AC3E}">
        <p14:creationId xmlns:p14="http://schemas.microsoft.com/office/powerpoint/2010/main" val="30781937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36789-F154-08BB-235E-48BB1D635C1E}"/>
            </a:ext>
          </a:extLst>
        </p:cNvPr>
        <p:cNvGrpSpPr/>
        <p:nvPr/>
      </p:nvGrpSpPr>
      <p:grpSpPr>
        <a:xfrm>
          <a:off x="0" y="0"/>
          <a:ext cx="0" cy="0"/>
          <a:chOff x="0" y="0"/>
          <a:chExt cx="0" cy="0"/>
        </a:xfrm>
      </p:grpSpPr>
      <p:pic>
        <p:nvPicPr>
          <p:cNvPr id="7" name="Picture Placeholder 6" descr="A group of people sitting on steps&#10;&#10;AI-generated content may be incorrect.">
            <a:extLst>
              <a:ext uri="{FF2B5EF4-FFF2-40B4-BE49-F238E27FC236}">
                <a16:creationId xmlns:a16="http://schemas.microsoft.com/office/drawing/2014/main" id="{099B70BC-D6F1-71B3-7B12-7632B490BF98}"/>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val="0"/>
              </a:ext>
            </a:extLst>
          </a:blip>
          <a:srcRect/>
          <a:stretch>
            <a:fillRect/>
          </a:stretch>
        </p:blipFill>
        <p:spPr/>
      </p:pic>
      <p:sp>
        <p:nvSpPr>
          <p:cNvPr id="2" name="Title 1">
            <a:extLst>
              <a:ext uri="{FF2B5EF4-FFF2-40B4-BE49-F238E27FC236}">
                <a16:creationId xmlns:a16="http://schemas.microsoft.com/office/drawing/2014/main" id="{F9E76C5F-E8E0-1933-B93B-8A433C2AE5C5}"/>
              </a:ext>
            </a:extLst>
          </p:cNvPr>
          <p:cNvSpPr>
            <a:spLocks noGrp="1"/>
          </p:cNvSpPr>
          <p:nvPr>
            <p:ph type="title"/>
          </p:nvPr>
        </p:nvSpPr>
        <p:spPr/>
        <p:txBody>
          <a:bodyPr/>
          <a:lstStyle/>
          <a:p>
            <a:r>
              <a:rPr lang="en-GB"/>
              <a:t>Key terms continued</a:t>
            </a:r>
          </a:p>
        </p:txBody>
      </p:sp>
      <p:sp>
        <p:nvSpPr>
          <p:cNvPr id="4" name="Content Placeholder 3">
            <a:extLst>
              <a:ext uri="{FF2B5EF4-FFF2-40B4-BE49-F238E27FC236}">
                <a16:creationId xmlns:a16="http://schemas.microsoft.com/office/drawing/2014/main" id="{E2CF9868-8466-DFB1-9922-B860660CAB25}"/>
              </a:ext>
            </a:extLst>
          </p:cNvPr>
          <p:cNvSpPr>
            <a:spLocks noGrp="1"/>
          </p:cNvSpPr>
          <p:nvPr>
            <p:ph idx="10"/>
          </p:nvPr>
        </p:nvSpPr>
        <p:spPr/>
        <p:txBody>
          <a:bodyPr>
            <a:normAutofit fontScale="70000" lnSpcReduction="20000"/>
          </a:bodyPr>
          <a:lstStyle/>
          <a:p>
            <a:pPr marL="0" indent="0">
              <a:buNone/>
            </a:pPr>
            <a:r>
              <a:rPr lang="en-GB" b="1"/>
              <a:t>Biodiversity:</a:t>
            </a:r>
          </a:p>
          <a:p>
            <a:r>
              <a:rPr lang="en-GB">
                <a:latin typeface="+mn-lt"/>
              </a:rPr>
              <a:t>Biodiversity refers to the variety of life. The UN Convention on Biological Diversity provides the following definition: “‘Biological diversity’ means the variability among living organisms from all sources including, </a:t>
            </a:r>
            <a:r>
              <a:rPr lang="en-GB" err="1">
                <a:latin typeface="+mn-lt"/>
              </a:rPr>
              <a:t>interalia</a:t>
            </a:r>
            <a:r>
              <a:rPr lang="en-GB">
                <a:latin typeface="+mn-lt"/>
              </a:rPr>
              <a:t>, terrestrial, marine and other aquatic ecosystems and the ecological complexes of which they are a part; this includes diversity within species, between species and of ecosystems. </a:t>
            </a:r>
          </a:p>
          <a:p>
            <a:endParaRPr lang="en-GB">
              <a:latin typeface="+mn-lt"/>
            </a:endParaRPr>
          </a:p>
          <a:p>
            <a:pPr marL="0" indent="0">
              <a:buNone/>
            </a:pPr>
            <a:r>
              <a:rPr lang="en-GB" b="1"/>
              <a:t>Circular economy: </a:t>
            </a:r>
          </a:p>
          <a:p>
            <a:r>
              <a:rPr lang="en-GB" sz="2800">
                <a:latin typeface="+mn-lt"/>
              </a:rPr>
              <a:t>A Circular Economy is an alternative to a traditional linear economy (make, use, dispose) in which we keep resources in use for as long as possible, extract the maximum value from them whilst in use, then recover and regenerate products and materials at the end of each service life. This presents an obvious solution to the problem of resource scarcity.</a:t>
            </a:r>
          </a:p>
        </p:txBody>
      </p:sp>
    </p:spTree>
    <p:extLst>
      <p:ext uri="{BB962C8B-B14F-4D97-AF65-F5344CB8AC3E}">
        <p14:creationId xmlns:p14="http://schemas.microsoft.com/office/powerpoint/2010/main" val="38021203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520FDD-CACA-59B0-49AB-3910EE113CCC}"/>
              </a:ext>
            </a:extLst>
          </p:cNvPr>
          <p:cNvSpPr>
            <a:spLocks noGrp="1"/>
          </p:cNvSpPr>
          <p:nvPr>
            <p:ph sz="quarter" idx="17"/>
          </p:nvPr>
        </p:nvSpPr>
        <p:spPr>
          <a:xfrm>
            <a:off x="5096257" y="517524"/>
            <a:ext cx="6742176" cy="6053964"/>
          </a:xfrm>
        </p:spPr>
        <p:txBody>
          <a:bodyPr vert="horz" lIns="91440" tIns="45720" rIns="91440" bIns="45720" rtlCol="0" anchor="t">
            <a:normAutofit lnSpcReduction="10000"/>
          </a:bodyPr>
          <a:lstStyle/>
          <a:p>
            <a:pPr marL="342900" indent="-342900">
              <a:buAutoNum type="arabicPeriod"/>
            </a:pPr>
            <a:r>
              <a:rPr lang="en-US" sz="2400"/>
              <a:t>Can you name one of the top 5 wasted foods in the UK?</a:t>
            </a:r>
          </a:p>
          <a:p>
            <a:pPr marL="457200" indent="-457200">
              <a:buFont typeface="+mj-lt"/>
              <a:buAutoNum type="arabicPeriod"/>
            </a:pPr>
            <a:endParaRPr lang="en-US" sz="2400"/>
          </a:p>
          <a:p>
            <a:pPr marL="342900" indent="-342900">
              <a:buAutoNum type="arabicPeriod"/>
            </a:pPr>
            <a:r>
              <a:rPr lang="en-US" sz="2400"/>
              <a:t>True or false: plastic waste stayed stable between the years 2000 and 2019 globally.</a:t>
            </a:r>
          </a:p>
          <a:p>
            <a:pPr marL="457200" indent="-457200">
              <a:buFont typeface="+mj-lt"/>
              <a:buAutoNum type="arabicPeriod"/>
            </a:pPr>
            <a:endParaRPr lang="en-US" sz="2400"/>
          </a:p>
          <a:p>
            <a:pPr marL="342900" indent="-342900">
              <a:buAutoNum type="arabicPeriod"/>
            </a:pPr>
            <a:r>
              <a:rPr lang="en-US" sz="2400"/>
              <a:t>True or false: cyber espionage and warfare is considered a greater risk than nature resource shortages and biodiversity loss.</a:t>
            </a:r>
          </a:p>
          <a:p>
            <a:pPr marL="457200" indent="-457200">
              <a:buFont typeface="+mj-lt"/>
              <a:buAutoNum type="arabicPeriod"/>
            </a:pPr>
            <a:endParaRPr lang="en-US" sz="2400"/>
          </a:p>
          <a:p>
            <a:pPr marL="342900" indent="-342900">
              <a:buAutoNum type="arabicPeriod"/>
            </a:pPr>
            <a:r>
              <a:rPr lang="en-US" sz="2400"/>
              <a:t>What has higher water use: an average person over one year or producing a single T-shirt?</a:t>
            </a:r>
          </a:p>
          <a:p>
            <a:pPr marL="457200" indent="-457200">
              <a:buFont typeface="+mj-lt"/>
              <a:buAutoNum type="arabicPeriod"/>
            </a:pPr>
            <a:endParaRPr lang="en-US" sz="2400"/>
          </a:p>
          <a:p>
            <a:pPr marL="342900" indent="-342900">
              <a:buAutoNum type="arabicPeriod"/>
            </a:pPr>
            <a:r>
              <a:rPr lang="en-US" sz="2400"/>
              <a:t>Do you think that ecosystems can grow back after destruction (Y/N)?</a:t>
            </a:r>
            <a:endParaRPr lang="en-US" sz="1800"/>
          </a:p>
          <a:p>
            <a:pPr marL="342900" indent="-342900">
              <a:buAutoNum type="arabicPeriod"/>
            </a:pPr>
            <a:endParaRPr lang="en-US" sz="1800"/>
          </a:p>
        </p:txBody>
      </p:sp>
      <p:sp>
        <p:nvSpPr>
          <p:cNvPr id="3" name="Title 2">
            <a:extLst>
              <a:ext uri="{FF2B5EF4-FFF2-40B4-BE49-F238E27FC236}">
                <a16:creationId xmlns:a16="http://schemas.microsoft.com/office/drawing/2014/main" id="{1429047B-0ABE-914A-3E9D-4A802C151C0C}"/>
              </a:ext>
            </a:extLst>
          </p:cNvPr>
          <p:cNvSpPr>
            <a:spLocks noGrp="1"/>
          </p:cNvSpPr>
          <p:nvPr>
            <p:ph type="title"/>
          </p:nvPr>
        </p:nvSpPr>
        <p:spPr>
          <a:xfrm>
            <a:off x="492125" y="1175892"/>
            <a:ext cx="3724275" cy="1688245"/>
          </a:xfrm>
        </p:spPr>
        <p:txBody>
          <a:bodyPr>
            <a:normAutofit fontScale="90000"/>
          </a:bodyPr>
          <a:lstStyle/>
          <a:p>
            <a:r>
              <a:rPr lang="en-US" dirty="0"/>
              <a:t>Activity: test your knowledge</a:t>
            </a:r>
            <a:br>
              <a:rPr lang="en-US" dirty="0"/>
            </a:br>
            <a:br>
              <a:rPr lang="en-US" dirty="0"/>
            </a:br>
            <a:r>
              <a:rPr lang="en-US" dirty="0"/>
              <a:t>Discuss with a peer.</a:t>
            </a:r>
          </a:p>
        </p:txBody>
      </p:sp>
    </p:spTree>
    <p:extLst>
      <p:ext uri="{BB962C8B-B14F-4D97-AF65-F5344CB8AC3E}">
        <p14:creationId xmlns:p14="http://schemas.microsoft.com/office/powerpoint/2010/main" val="3339647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29047B-0ABE-914A-3E9D-4A802C151C0C}"/>
              </a:ext>
            </a:extLst>
          </p:cNvPr>
          <p:cNvSpPr>
            <a:spLocks noGrp="1"/>
          </p:cNvSpPr>
          <p:nvPr>
            <p:ph type="title"/>
          </p:nvPr>
        </p:nvSpPr>
        <p:spPr>
          <a:xfrm>
            <a:off x="443357" y="517524"/>
            <a:ext cx="3724275" cy="1688245"/>
          </a:xfrm>
        </p:spPr>
        <p:txBody>
          <a:bodyPr>
            <a:normAutofit fontScale="90000"/>
          </a:bodyPr>
          <a:lstStyle/>
          <a:p>
            <a:r>
              <a:rPr lang="en-US" dirty="0"/>
              <a:t>Activity: Correct your answers</a:t>
            </a:r>
          </a:p>
        </p:txBody>
      </p:sp>
      <p:sp>
        <p:nvSpPr>
          <p:cNvPr id="7" name="TextBox 6">
            <a:extLst>
              <a:ext uri="{FF2B5EF4-FFF2-40B4-BE49-F238E27FC236}">
                <a16:creationId xmlns:a16="http://schemas.microsoft.com/office/drawing/2014/main" id="{28E78945-A9C3-4C41-8802-66D1892BD091}"/>
              </a:ext>
            </a:extLst>
          </p:cNvPr>
          <p:cNvSpPr txBox="1"/>
          <p:nvPr/>
        </p:nvSpPr>
        <p:spPr>
          <a:xfrm>
            <a:off x="4963984" y="390379"/>
            <a:ext cx="7005955" cy="6077241"/>
          </a:xfrm>
          <a:prstGeom prst="rect">
            <a:avLst/>
          </a:prstGeom>
          <a:noFill/>
        </p:spPr>
        <p:txBody>
          <a:bodyPr wrap="square">
            <a:spAutoFit/>
          </a:bodyPr>
          <a:lstStyle/>
          <a:p>
            <a:pPr marL="342900" marR="0" lvl="0" indent="-3429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lang="en-US" sz="2000" b="0" i="0" dirty="0">
                <a:solidFill>
                  <a:srgbClr val="00B050"/>
                </a:solidFill>
                <a:effectLst/>
                <a:latin typeface="Lora Bold"/>
              </a:rPr>
              <a:t>Bread/Potatoes/Milk/Bananas/Salad &amp; Vegs. </a:t>
            </a:r>
            <a:r>
              <a:rPr lang="en-US" sz="2000" dirty="0">
                <a:solidFill>
                  <a:srgbClr val="00B050"/>
                </a:solidFill>
              </a:rPr>
              <a:t>Food waste is one of the major contributors to greenhouse gas emissions across the world. </a:t>
            </a:r>
            <a:r>
              <a:rPr lang="en-US" sz="2000" b="0" i="0" dirty="0">
                <a:solidFill>
                  <a:srgbClr val="00B050"/>
                </a:solidFill>
                <a:effectLst/>
                <a:latin typeface="Lora Bold"/>
              </a:rPr>
              <a:t>Food loss and waste account for 8-10% of annual global greenhouse gas emissions</a:t>
            </a:r>
          </a:p>
          <a:p>
            <a:pPr marL="342900" marR="0" lvl="0" indent="-3429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lang="en-US" sz="20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False. It actually doubled. </a:t>
            </a:r>
            <a:r>
              <a:rPr lang="en-US" sz="2000" kern="1200" dirty="0">
                <a:solidFill>
                  <a:srgbClr val="00B050"/>
                </a:solidFill>
                <a:latin typeface="+mn-lt"/>
                <a:ea typeface="+mn-ea"/>
                <a:cs typeface="+mn-cs"/>
              </a:rPr>
              <a:t>COVID-19 increased single-use plastic waste. In </a:t>
            </a:r>
            <a:r>
              <a:rPr lang="en-US" sz="2000" dirty="0">
                <a:solidFill>
                  <a:srgbClr val="00B050"/>
                </a:solidFill>
              </a:rPr>
              <a:t>2019 alone, 6.1 </a:t>
            </a:r>
            <a:r>
              <a:rPr lang="en-US" sz="2000" dirty="0" err="1">
                <a:solidFill>
                  <a:srgbClr val="00B050"/>
                </a:solidFill>
              </a:rPr>
              <a:t>tonnes</a:t>
            </a:r>
            <a:r>
              <a:rPr lang="en-US" sz="2000" dirty="0">
                <a:solidFill>
                  <a:srgbClr val="00B050"/>
                </a:solidFill>
              </a:rPr>
              <a:t> of plastic waste leaked into rivers, lakes and the ocean.</a:t>
            </a:r>
          </a:p>
          <a:p>
            <a:pPr marL="342900" marR="0" lvl="0" indent="-3429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lang="en-GB" sz="2000" dirty="0">
                <a:solidFill>
                  <a:srgbClr val="00B050"/>
                </a:solidFill>
              </a:rPr>
              <a:t>False. When looking at 10 year risks globally, 4 environmental issues come before cyber espionage.</a:t>
            </a:r>
          </a:p>
          <a:p>
            <a:pPr marL="342900" marR="0" lvl="0" indent="-3429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lang="en-GB" sz="2000" dirty="0">
                <a:solidFill>
                  <a:srgbClr val="00B050"/>
                </a:solidFill>
              </a:rPr>
              <a:t>Single t-shirt. </a:t>
            </a:r>
            <a:r>
              <a:rPr lang="en-US" sz="2000" dirty="0">
                <a:solidFill>
                  <a:srgbClr val="00B050"/>
                </a:solidFill>
                <a:effectLst/>
                <a:latin typeface="-apple-system"/>
              </a:rPr>
              <a:t>It takes a lot of water to produce textile, plus land to grow cotton and other </a:t>
            </a:r>
            <a:r>
              <a:rPr lang="en-US" sz="2000" dirty="0" err="1">
                <a:solidFill>
                  <a:srgbClr val="00B050"/>
                </a:solidFill>
                <a:effectLst/>
                <a:latin typeface="-apple-system"/>
              </a:rPr>
              <a:t>fibres</a:t>
            </a:r>
            <a:r>
              <a:rPr lang="en-US" sz="2000" dirty="0">
                <a:solidFill>
                  <a:srgbClr val="00B050"/>
                </a:solidFill>
                <a:effectLst/>
                <a:latin typeface="-apple-system"/>
              </a:rPr>
              <a:t>. To make a single cotton t-shirt, </a:t>
            </a:r>
            <a:r>
              <a:rPr lang="en-US" sz="2000" dirty="0">
                <a:solidFill>
                  <a:srgbClr val="232B32"/>
                </a:solidFill>
                <a:effectLst/>
                <a:latin typeface="-apple-system"/>
                <a:hlinkClick r:id="rId3" tooltip="https://www.europarl.europa.eu/regdata/etudes/atag/2020/656296/eprs_ata(2020)656296_en.pdf">
                  <a:extLst>
                    <a:ext uri="{A12FA001-AC4F-418D-AE19-62706E023703}">
                      <ahyp:hlinkClr xmlns:ahyp="http://schemas.microsoft.com/office/drawing/2018/hyperlinkcolor" val="tx"/>
                    </a:ext>
                  </a:extLst>
                </a:hlinkClick>
              </a:rPr>
              <a:t>2,700 </a:t>
            </a:r>
            <a:r>
              <a:rPr lang="en-US" sz="2000" dirty="0" err="1">
                <a:solidFill>
                  <a:srgbClr val="232B32"/>
                </a:solidFill>
                <a:effectLst/>
                <a:latin typeface="-apple-system"/>
                <a:hlinkClick r:id="rId3" tooltip="https://www.europarl.europa.eu/regdata/etudes/atag/2020/656296/eprs_ata(2020)656296_en.pdf">
                  <a:extLst>
                    <a:ext uri="{A12FA001-AC4F-418D-AE19-62706E023703}">
                      <ahyp:hlinkClr xmlns:ahyp="http://schemas.microsoft.com/office/drawing/2018/hyperlinkcolor" val="tx"/>
                    </a:ext>
                  </a:extLst>
                </a:hlinkClick>
              </a:rPr>
              <a:t>litres</a:t>
            </a:r>
            <a:r>
              <a:rPr lang="en-US" sz="2000" dirty="0">
                <a:solidFill>
                  <a:srgbClr val="00B050"/>
                </a:solidFill>
                <a:effectLst/>
                <a:latin typeface="-apple-system"/>
                <a:hlinkClick r:id="rId3" tooltip="https://www.europarl.europa.eu/regdata/etudes/atag/2020/656296/eprs_ata(2020)656296_en.pdf">
                  <a:extLst>
                    <a:ext uri="{A12FA001-AC4F-418D-AE19-62706E023703}">
                      <ahyp:hlinkClr xmlns:ahyp="http://schemas.microsoft.com/office/drawing/2018/hyperlinkcolor" val="tx"/>
                    </a:ext>
                  </a:extLst>
                </a:hlinkClick>
              </a:rPr>
              <a:t> of fresh water are required</a:t>
            </a:r>
            <a:r>
              <a:rPr lang="en-US" sz="2000" dirty="0">
                <a:solidFill>
                  <a:srgbClr val="00B050"/>
                </a:solidFill>
                <a:effectLst/>
                <a:latin typeface="-apple-system"/>
              </a:rPr>
              <a:t> according to estimates, enough to meet one person’s drinking needs for 2.5 years.</a:t>
            </a:r>
          </a:p>
          <a:p>
            <a:pPr marL="342900" marR="0" lvl="0" indent="-3429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lang="en-GB" sz="2000" dirty="0">
                <a:solidFill>
                  <a:srgbClr val="00B050"/>
                </a:solidFill>
              </a:rPr>
              <a:t>Yes. Chernobyl is a good example. And coral can regrow with the right conditions. </a:t>
            </a:r>
          </a:p>
        </p:txBody>
      </p:sp>
    </p:spTree>
    <p:extLst>
      <p:ext uri="{BB962C8B-B14F-4D97-AF65-F5344CB8AC3E}">
        <p14:creationId xmlns:p14="http://schemas.microsoft.com/office/powerpoint/2010/main" val="12646659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Do you know all 17 SDGs?">
            <a:hlinkClick r:id="" action="ppaction://media"/>
            <a:extLst>
              <a:ext uri="{FF2B5EF4-FFF2-40B4-BE49-F238E27FC236}">
                <a16:creationId xmlns:a16="http://schemas.microsoft.com/office/drawing/2014/main" id="{637BE51D-ED33-43D7-B35A-1DE7FA867092}"/>
              </a:ext>
            </a:extLst>
          </p:cNvPr>
          <p:cNvPicPr>
            <a:picLocks noRot="1" noChangeAspect="1"/>
          </p:cNvPicPr>
          <p:nvPr>
            <a:videoFile r:link="rId1"/>
          </p:nvPr>
        </p:nvPicPr>
        <p:blipFill>
          <a:blip r:embed="rId4"/>
          <a:stretch>
            <a:fillRect/>
          </a:stretch>
        </p:blipFill>
        <p:spPr>
          <a:xfrm>
            <a:off x="1105048" y="1200277"/>
            <a:ext cx="9526376" cy="5382402"/>
          </a:xfrm>
          <a:prstGeom prst="rect">
            <a:avLst/>
          </a:prstGeom>
        </p:spPr>
      </p:pic>
      <p:pic>
        <p:nvPicPr>
          <p:cNvPr id="5" name="Picture 4">
            <a:extLst>
              <a:ext uri="{FF2B5EF4-FFF2-40B4-BE49-F238E27FC236}">
                <a16:creationId xmlns:a16="http://schemas.microsoft.com/office/drawing/2014/main" id="{8DC54654-3562-4E1D-9606-EA06E4B09599}"/>
              </a:ext>
            </a:extLst>
          </p:cNvPr>
          <p:cNvPicPr>
            <a:picLocks noChangeAspect="1"/>
          </p:cNvPicPr>
          <p:nvPr/>
        </p:nvPicPr>
        <p:blipFill>
          <a:blip r:embed="rId5"/>
          <a:stretch>
            <a:fillRect/>
          </a:stretch>
        </p:blipFill>
        <p:spPr>
          <a:xfrm>
            <a:off x="1334102" y="0"/>
            <a:ext cx="8148608" cy="1293697"/>
          </a:xfrm>
          <a:prstGeom prst="rect">
            <a:avLst/>
          </a:prstGeom>
        </p:spPr>
      </p:pic>
    </p:spTree>
    <p:extLst>
      <p:ext uri="{BB962C8B-B14F-4D97-AF65-F5344CB8AC3E}">
        <p14:creationId xmlns:p14="http://schemas.microsoft.com/office/powerpoint/2010/main" val="2368383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0D796C7-81FA-4655-932E-30CCF63CDE38}"/>
              </a:ext>
            </a:extLst>
          </p:cNvPr>
          <p:cNvSpPr>
            <a:spLocks noGrp="1"/>
          </p:cNvSpPr>
          <p:nvPr>
            <p:ph sz="quarter" idx="17"/>
          </p:nvPr>
        </p:nvSpPr>
        <p:spPr/>
        <p:style>
          <a:lnRef idx="2">
            <a:schemeClr val="dk1"/>
          </a:lnRef>
          <a:fillRef idx="1">
            <a:schemeClr val="lt1"/>
          </a:fillRef>
          <a:effectRef idx="0">
            <a:schemeClr val="dk1"/>
          </a:effectRef>
          <a:fontRef idx="minor">
            <a:schemeClr val="dk1"/>
          </a:fontRef>
        </p:style>
        <p:txBody>
          <a:bodyPr/>
          <a:lstStyle/>
          <a:p>
            <a:pPr marL="0" indent="0">
              <a:buNone/>
            </a:pPr>
            <a:r>
              <a:rPr lang="en-GB" dirty="0"/>
              <a:t>1) What are the SDGs?</a:t>
            </a:r>
          </a:p>
          <a:p>
            <a:pPr marL="0" indent="0">
              <a:buNone/>
            </a:pPr>
            <a:endParaRPr lang="en-GB" dirty="0"/>
          </a:p>
          <a:p>
            <a:pPr marL="0" indent="0">
              <a:buNone/>
            </a:pPr>
            <a:r>
              <a:rPr lang="en-GB" dirty="0"/>
              <a:t>2) When were the developed?</a:t>
            </a:r>
          </a:p>
          <a:p>
            <a:pPr marL="0" indent="0">
              <a:buNone/>
            </a:pPr>
            <a:endParaRPr lang="en-GB" dirty="0"/>
          </a:p>
          <a:p>
            <a:pPr marL="0" indent="0">
              <a:buNone/>
            </a:pPr>
            <a:r>
              <a:rPr lang="en-GB" dirty="0"/>
              <a:t>3) Why have they been introduced?</a:t>
            </a:r>
          </a:p>
          <a:p>
            <a:pPr marL="0" indent="0">
              <a:buNone/>
            </a:pPr>
            <a:endParaRPr lang="en-GB" dirty="0"/>
          </a:p>
          <a:p>
            <a:pPr marL="0" indent="0">
              <a:buNone/>
            </a:pPr>
            <a:r>
              <a:rPr lang="en-GB" dirty="0"/>
              <a:t>4) Which ones link to Green Careers?</a:t>
            </a:r>
          </a:p>
          <a:p>
            <a:pPr marL="0" indent="0">
              <a:buNone/>
            </a:pPr>
            <a:endParaRPr lang="en-GB" dirty="0"/>
          </a:p>
          <a:p>
            <a:pPr marL="0" indent="0">
              <a:buNone/>
            </a:pPr>
            <a:r>
              <a:rPr lang="en-GB" dirty="0"/>
              <a:t>5) Choose one and explain how the school could implement this.</a:t>
            </a:r>
          </a:p>
        </p:txBody>
      </p:sp>
      <p:sp>
        <p:nvSpPr>
          <p:cNvPr id="3" name="Title 2">
            <a:extLst>
              <a:ext uri="{FF2B5EF4-FFF2-40B4-BE49-F238E27FC236}">
                <a16:creationId xmlns:a16="http://schemas.microsoft.com/office/drawing/2014/main" id="{A959A7B1-28C6-405B-922B-20AE53703378}"/>
              </a:ext>
            </a:extLst>
          </p:cNvPr>
          <p:cNvSpPr>
            <a:spLocks noGrp="1"/>
          </p:cNvSpPr>
          <p:nvPr>
            <p:ph type="title"/>
          </p:nvPr>
        </p:nvSpPr>
        <p:spPr>
          <a:xfrm>
            <a:off x="455549" y="871092"/>
            <a:ext cx="3724275" cy="3713389"/>
          </a:xfrm>
        </p:spPr>
        <p:txBody>
          <a:bodyPr>
            <a:normAutofit fontScale="90000"/>
          </a:bodyPr>
          <a:lstStyle/>
          <a:p>
            <a:r>
              <a:rPr lang="en-GB" dirty="0"/>
              <a:t>Exploring the SDGs</a:t>
            </a:r>
            <a:br>
              <a:rPr lang="en-GB" dirty="0"/>
            </a:br>
            <a:br>
              <a:rPr lang="en-GB" dirty="0"/>
            </a:br>
            <a:r>
              <a:rPr lang="en-GB" dirty="0"/>
              <a:t>What one has your form decided to choose?</a:t>
            </a:r>
            <a:br>
              <a:rPr lang="en-GB" dirty="0"/>
            </a:br>
            <a:r>
              <a:rPr lang="en-GB" dirty="0"/>
              <a:t>____________</a:t>
            </a:r>
          </a:p>
        </p:txBody>
      </p:sp>
    </p:spTree>
    <p:extLst>
      <p:ext uri="{BB962C8B-B14F-4D97-AF65-F5344CB8AC3E}">
        <p14:creationId xmlns:p14="http://schemas.microsoft.com/office/powerpoint/2010/main" val="998286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graphical user interface&#10;&#10;Description automatically generated">
            <a:extLst>
              <a:ext uri="{FF2B5EF4-FFF2-40B4-BE49-F238E27FC236}">
                <a16:creationId xmlns:a16="http://schemas.microsoft.com/office/drawing/2014/main" id="{1DED710B-1430-9725-0E8F-955CB0ECD27C}"/>
              </a:ext>
            </a:extLst>
          </p:cNvPr>
          <p:cNvPicPr>
            <a:picLocks noChangeAspect="1"/>
          </p:cNvPicPr>
          <p:nvPr/>
        </p:nvPicPr>
        <p:blipFill>
          <a:blip r:embed="rId3"/>
          <a:stretch>
            <a:fillRect/>
          </a:stretch>
        </p:blipFill>
        <p:spPr>
          <a:xfrm>
            <a:off x="256788" y="169343"/>
            <a:ext cx="11154924" cy="6629200"/>
          </a:xfrm>
          <a:prstGeom prst="rect">
            <a:avLst/>
          </a:prstGeom>
        </p:spPr>
      </p:pic>
    </p:spTree>
    <p:extLst>
      <p:ext uri="{BB962C8B-B14F-4D97-AF65-F5344CB8AC3E}">
        <p14:creationId xmlns:p14="http://schemas.microsoft.com/office/powerpoint/2010/main" val="16792447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0D796C7-81FA-4655-932E-30CCF63CDE38}"/>
              </a:ext>
            </a:extLst>
          </p:cNvPr>
          <p:cNvSpPr>
            <a:spLocks noGrp="1"/>
          </p:cNvSpPr>
          <p:nvPr>
            <p:ph sz="quarter" idx="17"/>
          </p:nvPr>
        </p:nvSpPr>
        <p:spPr>
          <a:xfrm>
            <a:off x="4767072" y="139572"/>
            <a:ext cx="7120127" cy="6553836"/>
          </a:xfrm>
        </p:spPr>
        <p:style>
          <a:lnRef idx="2">
            <a:schemeClr val="dk1"/>
          </a:lnRef>
          <a:fillRef idx="1">
            <a:schemeClr val="lt1"/>
          </a:fillRef>
          <a:effectRef idx="0">
            <a:schemeClr val="dk1"/>
          </a:effectRef>
          <a:fontRef idx="minor">
            <a:schemeClr val="dk1"/>
          </a:fontRef>
        </p:style>
        <p:txBody>
          <a:bodyPr>
            <a:noAutofit/>
          </a:bodyPr>
          <a:lstStyle/>
          <a:p>
            <a:pPr marL="342900" indent="-342900">
              <a:buAutoNum type="arabicParenR"/>
            </a:pPr>
            <a:r>
              <a:rPr lang="en-GB" sz="1600" b="1" dirty="0">
                <a:solidFill>
                  <a:srgbClr val="00B050"/>
                </a:solidFill>
              </a:rPr>
              <a:t>What are the SDGs?</a:t>
            </a:r>
            <a:br>
              <a:rPr lang="en-GB" sz="1600" dirty="0">
                <a:solidFill>
                  <a:srgbClr val="00B050"/>
                </a:solidFill>
              </a:rPr>
            </a:br>
            <a:r>
              <a:rPr lang="en-GB" sz="1600" dirty="0">
                <a:solidFill>
                  <a:srgbClr val="00B050"/>
                </a:solidFill>
              </a:rPr>
              <a:t>The SDGs (Sustainable Development Goals) are </a:t>
            </a:r>
            <a:r>
              <a:rPr lang="en-GB" sz="1600" b="1" dirty="0">
                <a:solidFill>
                  <a:srgbClr val="00B050"/>
                </a:solidFill>
              </a:rPr>
              <a:t>17 global goals set by the United Nations</a:t>
            </a:r>
            <a:r>
              <a:rPr lang="en-GB" sz="1600" dirty="0">
                <a:solidFill>
                  <a:srgbClr val="00B050"/>
                </a:solidFill>
              </a:rPr>
              <a:t> to promote peace, prosperity, and environmental protection for all people by 2030.</a:t>
            </a:r>
          </a:p>
          <a:p>
            <a:pPr marL="342900" indent="-342900">
              <a:buAutoNum type="arabicParenR"/>
            </a:pPr>
            <a:r>
              <a:rPr lang="en-GB" sz="1600" b="1" dirty="0">
                <a:solidFill>
                  <a:srgbClr val="00B050"/>
                </a:solidFill>
              </a:rPr>
              <a:t>When were they developed?</a:t>
            </a:r>
            <a:br>
              <a:rPr lang="en-GB" sz="1600" dirty="0">
                <a:solidFill>
                  <a:srgbClr val="00B050"/>
                </a:solidFill>
              </a:rPr>
            </a:br>
            <a:r>
              <a:rPr lang="en-GB" sz="1600" dirty="0">
                <a:solidFill>
                  <a:srgbClr val="00B050"/>
                </a:solidFill>
              </a:rPr>
              <a:t>They were </a:t>
            </a:r>
            <a:r>
              <a:rPr lang="en-GB" sz="1600" b="1" dirty="0">
                <a:solidFill>
                  <a:srgbClr val="00B050"/>
                </a:solidFill>
              </a:rPr>
              <a:t>developed in 2015</a:t>
            </a:r>
            <a:r>
              <a:rPr lang="en-GB" sz="1600" dirty="0">
                <a:solidFill>
                  <a:srgbClr val="00B050"/>
                </a:solidFill>
              </a:rPr>
              <a:t> and officially adopted by all UN member states.</a:t>
            </a:r>
          </a:p>
          <a:p>
            <a:pPr marL="342900" indent="-342900">
              <a:buAutoNum type="arabicParenR"/>
            </a:pPr>
            <a:r>
              <a:rPr lang="en-GB" sz="1600" b="1" dirty="0">
                <a:solidFill>
                  <a:srgbClr val="00B050"/>
                </a:solidFill>
              </a:rPr>
              <a:t>Why have they been introduced?</a:t>
            </a:r>
            <a:br>
              <a:rPr lang="en-GB" sz="1600" dirty="0">
                <a:solidFill>
                  <a:srgbClr val="00B050"/>
                </a:solidFill>
              </a:rPr>
            </a:br>
            <a:r>
              <a:rPr lang="en-GB" sz="1600" dirty="0">
                <a:solidFill>
                  <a:srgbClr val="00B050"/>
                </a:solidFill>
              </a:rPr>
              <a:t>They were introduced to </a:t>
            </a:r>
            <a:r>
              <a:rPr lang="en-GB" sz="1600" b="1" dirty="0">
                <a:solidFill>
                  <a:srgbClr val="00B050"/>
                </a:solidFill>
              </a:rPr>
              <a:t>end poverty, protect the planet, and ensure a sustainable future</a:t>
            </a:r>
            <a:r>
              <a:rPr lang="en-GB" sz="1600" dirty="0">
                <a:solidFill>
                  <a:srgbClr val="00B050"/>
                </a:solidFill>
              </a:rPr>
              <a:t> by addressing global challenges such as inequality, climate change, and environmental degradation.</a:t>
            </a:r>
          </a:p>
          <a:p>
            <a:pPr marL="342900" indent="-342900">
              <a:buAutoNum type="arabicParenR"/>
            </a:pPr>
            <a:r>
              <a:rPr lang="en-GB" sz="1600" b="1" dirty="0">
                <a:solidFill>
                  <a:srgbClr val="00B050"/>
                </a:solidFill>
              </a:rPr>
              <a:t>Which ones link to Green Careers?</a:t>
            </a:r>
            <a:br>
              <a:rPr lang="en-GB" sz="1600" dirty="0">
                <a:solidFill>
                  <a:srgbClr val="00B050"/>
                </a:solidFill>
              </a:rPr>
            </a:br>
            <a:r>
              <a:rPr lang="en-GB" sz="1600" dirty="0">
                <a:solidFill>
                  <a:srgbClr val="00B050"/>
                </a:solidFill>
              </a:rPr>
              <a:t>Green careers link to several SDGs, especially:</a:t>
            </a:r>
          </a:p>
          <a:p>
            <a:pPr>
              <a:buFont typeface="Arial" panose="020B0604020202020204" pitchFamily="34" charset="0"/>
              <a:buChar char="•"/>
            </a:pPr>
            <a:r>
              <a:rPr lang="en-GB" sz="1600" b="1" dirty="0">
                <a:solidFill>
                  <a:srgbClr val="00B050"/>
                </a:solidFill>
              </a:rPr>
              <a:t>Goal 7:</a:t>
            </a:r>
            <a:r>
              <a:rPr lang="en-GB" sz="1600" dirty="0">
                <a:solidFill>
                  <a:srgbClr val="00B050"/>
                </a:solidFill>
              </a:rPr>
              <a:t> Affordable and Clean Energy</a:t>
            </a:r>
          </a:p>
          <a:p>
            <a:pPr>
              <a:buFont typeface="Arial" panose="020B0604020202020204" pitchFamily="34" charset="0"/>
              <a:buChar char="•"/>
            </a:pPr>
            <a:r>
              <a:rPr lang="en-GB" sz="1600" b="1" dirty="0">
                <a:solidFill>
                  <a:srgbClr val="00B050"/>
                </a:solidFill>
              </a:rPr>
              <a:t>Goal 11:</a:t>
            </a:r>
            <a:r>
              <a:rPr lang="en-GB" sz="1600" dirty="0">
                <a:solidFill>
                  <a:srgbClr val="00B050"/>
                </a:solidFill>
              </a:rPr>
              <a:t> Sustainable Cities and Communities</a:t>
            </a:r>
          </a:p>
          <a:p>
            <a:pPr>
              <a:buFont typeface="Arial" panose="020B0604020202020204" pitchFamily="34" charset="0"/>
              <a:buChar char="•"/>
            </a:pPr>
            <a:r>
              <a:rPr lang="en-GB" sz="1600" b="1" dirty="0">
                <a:solidFill>
                  <a:srgbClr val="00B050"/>
                </a:solidFill>
              </a:rPr>
              <a:t>Goal 12:</a:t>
            </a:r>
            <a:r>
              <a:rPr lang="en-GB" sz="1600" dirty="0">
                <a:solidFill>
                  <a:srgbClr val="00B050"/>
                </a:solidFill>
              </a:rPr>
              <a:t> Responsible Consumption and Production</a:t>
            </a:r>
          </a:p>
          <a:p>
            <a:pPr>
              <a:buFont typeface="Arial" panose="020B0604020202020204" pitchFamily="34" charset="0"/>
              <a:buChar char="•"/>
            </a:pPr>
            <a:r>
              <a:rPr lang="en-GB" sz="1600" b="1" dirty="0">
                <a:solidFill>
                  <a:srgbClr val="00B050"/>
                </a:solidFill>
              </a:rPr>
              <a:t>Goal 13:</a:t>
            </a:r>
            <a:r>
              <a:rPr lang="en-GB" sz="1600" dirty="0">
                <a:solidFill>
                  <a:srgbClr val="00B050"/>
                </a:solidFill>
              </a:rPr>
              <a:t> Climate Action</a:t>
            </a:r>
          </a:p>
          <a:p>
            <a:pPr>
              <a:buFont typeface="Arial" panose="020B0604020202020204" pitchFamily="34" charset="0"/>
              <a:buChar char="•"/>
            </a:pPr>
            <a:r>
              <a:rPr lang="en-GB" sz="1600" b="1" dirty="0">
                <a:solidFill>
                  <a:srgbClr val="00B050"/>
                </a:solidFill>
              </a:rPr>
              <a:t>Goal 15:</a:t>
            </a:r>
            <a:r>
              <a:rPr lang="en-GB" sz="1600" dirty="0">
                <a:solidFill>
                  <a:srgbClr val="00B050"/>
                </a:solidFill>
              </a:rPr>
              <a:t> Life on Land</a:t>
            </a:r>
          </a:p>
          <a:p>
            <a:pPr marL="0" indent="0">
              <a:buNone/>
            </a:pPr>
            <a:r>
              <a:rPr lang="en-GB" sz="1600" b="1" dirty="0">
                <a:solidFill>
                  <a:srgbClr val="00B050"/>
                </a:solidFill>
              </a:rPr>
              <a:t>5) Choose one and explain how the school could implement this.</a:t>
            </a:r>
            <a:br>
              <a:rPr lang="en-GB" sz="1600" dirty="0">
                <a:solidFill>
                  <a:srgbClr val="00B050"/>
                </a:solidFill>
              </a:rPr>
            </a:br>
            <a:r>
              <a:rPr lang="en-GB" sz="1600" b="1" dirty="0">
                <a:solidFill>
                  <a:srgbClr val="00B050"/>
                </a:solidFill>
              </a:rPr>
              <a:t>Goal 13 – Climate Action:</a:t>
            </a:r>
            <a:br>
              <a:rPr lang="en-GB" sz="1600" dirty="0">
                <a:solidFill>
                  <a:srgbClr val="00B050"/>
                </a:solidFill>
              </a:rPr>
            </a:br>
            <a:r>
              <a:rPr lang="en-GB" sz="1600" dirty="0">
                <a:solidFill>
                  <a:srgbClr val="00B050"/>
                </a:solidFill>
              </a:rPr>
              <a:t>The school could </a:t>
            </a:r>
            <a:r>
              <a:rPr lang="en-GB" sz="1600" b="1" dirty="0">
                <a:solidFill>
                  <a:srgbClr val="00B050"/>
                </a:solidFill>
              </a:rPr>
              <a:t>reduce its carbon footprint</a:t>
            </a:r>
            <a:r>
              <a:rPr lang="en-GB" sz="1600" dirty="0">
                <a:solidFill>
                  <a:srgbClr val="00B050"/>
                </a:solidFill>
              </a:rPr>
              <a:t> by starting recycling programs, using </a:t>
            </a:r>
            <a:r>
              <a:rPr lang="en-GB" sz="1600" b="1" dirty="0">
                <a:solidFill>
                  <a:srgbClr val="00B050"/>
                </a:solidFill>
              </a:rPr>
              <a:t>renewable energy sources</a:t>
            </a:r>
            <a:r>
              <a:rPr lang="en-GB" sz="1600" dirty="0">
                <a:solidFill>
                  <a:srgbClr val="00B050"/>
                </a:solidFill>
              </a:rPr>
              <a:t>, planting trees, and teaching students about </a:t>
            </a:r>
            <a:r>
              <a:rPr lang="en-GB" sz="1600" b="1" dirty="0">
                <a:solidFill>
                  <a:srgbClr val="00B050"/>
                </a:solidFill>
              </a:rPr>
              <a:t>sustainability and environmental care</a:t>
            </a:r>
            <a:r>
              <a:rPr lang="en-GB" sz="1600" dirty="0">
                <a:solidFill>
                  <a:srgbClr val="00B050"/>
                </a:solidFill>
              </a:rPr>
              <a:t> in lessons and projects.</a:t>
            </a:r>
          </a:p>
        </p:txBody>
      </p:sp>
      <p:sp>
        <p:nvSpPr>
          <p:cNvPr id="3" name="Title 2">
            <a:extLst>
              <a:ext uri="{FF2B5EF4-FFF2-40B4-BE49-F238E27FC236}">
                <a16:creationId xmlns:a16="http://schemas.microsoft.com/office/drawing/2014/main" id="{A959A7B1-28C6-405B-922B-20AE53703378}"/>
              </a:ext>
            </a:extLst>
          </p:cNvPr>
          <p:cNvSpPr>
            <a:spLocks noGrp="1"/>
          </p:cNvSpPr>
          <p:nvPr>
            <p:ph type="title"/>
          </p:nvPr>
        </p:nvSpPr>
        <p:spPr>
          <a:xfrm>
            <a:off x="455549" y="871092"/>
            <a:ext cx="3724275" cy="3713389"/>
          </a:xfrm>
        </p:spPr>
        <p:txBody>
          <a:bodyPr>
            <a:normAutofit fontScale="90000"/>
          </a:bodyPr>
          <a:lstStyle/>
          <a:p>
            <a:r>
              <a:rPr lang="en-GB" dirty="0"/>
              <a:t>Exploring the SDGs</a:t>
            </a:r>
            <a:br>
              <a:rPr lang="en-GB" dirty="0"/>
            </a:br>
            <a:br>
              <a:rPr lang="en-GB" dirty="0"/>
            </a:br>
            <a:r>
              <a:rPr lang="en-GB" dirty="0"/>
              <a:t>What one has your form decided to choose?</a:t>
            </a:r>
            <a:br>
              <a:rPr lang="en-GB" dirty="0"/>
            </a:br>
            <a:r>
              <a:rPr lang="en-GB" dirty="0"/>
              <a:t>______________</a:t>
            </a:r>
          </a:p>
        </p:txBody>
      </p:sp>
    </p:spTree>
    <p:extLst>
      <p:ext uri="{BB962C8B-B14F-4D97-AF65-F5344CB8AC3E}">
        <p14:creationId xmlns:p14="http://schemas.microsoft.com/office/powerpoint/2010/main" val="29186524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A991A-4063-7BC1-C87D-7C1D437F9A0C}"/>
              </a:ext>
            </a:extLst>
          </p:cNvPr>
          <p:cNvSpPr>
            <a:spLocks noGrp="1"/>
          </p:cNvSpPr>
          <p:nvPr>
            <p:ph type="title"/>
          </p:nvPr>
        </p:nvSpPr>
        <p:spPr/>
        <p:txBody>
          <a:bodyPr/>
          <a:lstStyle/>
          <a:p>
            <a:r>
              <a:rPr lang="en-US"/>
              <a:t>Part 2: Green jobs and skills</a:t>
            </a:r>
            <a:endParaRPr lang="en-GB"/>
          </a:p>
        </p:txBody>
      </p:sp>
    </p:spTree>
    <p:extLst>
      <p:ext uri="{BB962C8B-B14F-4D97-AF65-F5344CB8AC3E}">
        <p14:creationId xmlns:p14="http://schemas.microsoft.com/office/powerpoint/2010/main" val="39416093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452F9-6C24-4390-A455-70D0D9714CF2}"/>
              </a:ext>
            </a:extLst>
          </p:cNvPr>
          <p:cNvSpPr>
            <a:spLocks noGrp="1"/>
          </p:cNvSpPr>
          <p:nvPr>
            <p:ph type="title"/>
          </p:nvPr>
        </p:nvSpPr>
        <p:spPr>
          <a:xfrm>
            <a:off x="2754069" y="0"/>
            <a:ext cx="9072171" cy="1128828"/>
          </a:xfrm>
        </p:spPr>
        <p:txBody>
          <a:bodyPr/>
          <a:lstStyle/>
          <a:p>
            <a:r>
              <a:rPr lang="en-GB" dirty="0"/>
              <a:t>Green Careers in the UK</a:t>
            </a:r>
          </a:p>
        </p:txBody>
      </p:sp>
      <p:pic>
        <p:nvPicPr>
          <p:cNvPr id="4" name="Online Media 3" title="Careers in the green and sustainable sector">
            <a:hlinkClick r:id="" action="ppaction://media"/>
            <a:extLst>
              <a:ext uri="{FF2B5EF4-FFF2-40B4-BE49-F238E27FC236}">
                <a16:creationId xmlns:a16="http://schemas.microsoft.com/office/drawing/2014/main" id="{E02BEB9D-B6A0-4CAE-A0CD-9E1B4FDCFF31}"/>
              </a:ext>
            </a:extLst>
          </p:cNvPr>
          <p:cNvPicPr>
            <a:picLocks noRot="1" noChangeAspect="1"/>
          </p:cNvPicPr>
          <p:nvPr>
            <a:videoFile r:link="rId1"/>
          </p:nvPr>
        </p:nvPicPr>
        <p:blipFill>
          <a:blip r:embed="rId4"/>
          <a:stretch>
            <a:fillRect/>
          </a:stretch>
        </p:blipFill>
        <p:spPr>
          <a:xfrm>
            <a:off x="1156208" y="1128828"/>
            <a:ext cx="9072171" cy="5125777"/>
          </a:xfrm>
          <a:prstGeom prst="rect">
            <a:avLst/>
          </a:prstGeom>
        </p:spPr>
      </p:pic>
    </p:spTree>
    <p:extLst>
      <p:ext uri="{BB962C8B-B14F-4D97-AF65-F5344CB8AC3E}">
        <p14:creationId xmlns:p14="http://schemas.microsoft.com/office/powerpoint/2010/main" val="4286963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563E1-888B-E06E-84D9-A0D3385BC260}"/>
              </a:ext>
            </a:extLst>
          </p:cNvPr>
          <p:cNvSpPr>
            <a:spLocks noGrp="1"/>
          </p:cNvSpPr>
          <p:nvPr>
            <p:ph type="title"/>
          </p:nvPr>
        </p:nvSpPr>
        <p:spPr>
          <a:xfrm>
            <a:off x="2786459" y="0"/>
            <a:ext cx="10983817" cy="1128828"/>
          </a:xfrm>
        </p:spPr>
        <p:txBody>
          <a:bodyPr>
            <a:noAutofit/>
          </a:bodyPr>
          <a:lstStyle/>
          <a:p>
            <a:r>
              <a:rPr lang="en-GB" sz="3600" dirty="0"/>
              <a:t>Green Skills</a:t>
            </a:r>
            <a:endParaRPr lang="en-GB" sz="2800" dirty="0"/>
          </a:p>
        </p:txBody>
      </p:sp>
      <p:sp>
        <p:nvSpPr>
          <p:cNvPr id="3" name="Content Placeholder 2">
            <a:extLst>
              <a:ext uri="{FF2B5EF4-FFF2-40B4-BE49-F238E27FC236}">
                <a16:creationId xmlns:a16="http://schemas.microsoft.com/office/drawing/2014/main" id="{0B0E6B4B-36E0-7052-9A9B-7DC0BC15BA31}"/>
              </a:ext>
            </a:extLst>
          </p:cNvPr>
          <p:cNvSpPr>
            <a:spLocks noGrp="1"/>
          </p:cNvSpPr>
          <p:nvPr>
            <p:ph idx="1"/>
          </p:nvPr>
        </p:nvSpPr>
        <p:spPr>
          <a:xfrm>
            <a:off x="463296" y="3008470"/>
            <a:ext cx="5288097" cy="3533935"/>
          </a:xfrm>
          <a:ln>
            <a:solidFill>
              <a:schemeClr val="accent1"/>
            </a:solidFill>
          </a:ln>
        </p:spPr>
        <p:txBody>
          <a:bodyPr>
            <a:normAutofit/>
          </a:bodyPr>
          <a:lstStyle/>
          <a:p>
            <a:pPr marL="0" indent="0">
              <a:buNone/>
            </a:pPr>
            <a:r>
              <a:rPr lang="en-GB" dirty="0">
                <a:latin typeface="+mn-lt"/>
              </a:rPr>
              <a:t>Technical knowledge:</a:t>
            </a:r>
          </a:p>
          <a:p>
            <a:r>
              <a:rPr lang="en-GB" sz="1800" dirty="0">
                <a:solidFill>
                  <a:srgbClr val="171717"/>
                </a:solidFill>
                <a:latin typeface="+mn-lt"/>
              </a:rPr>
              <a:t>S</a:t>
            </a:r>
            <a:r>
              <a:rPr lang="en-GB" sz="1800" b="0" i="0" dirty="0">
                <a:solidFill>
                  <a:srgbClr val="171717"/>
                </a:solidFill>
                <a:effectLst/>
                <a:latin typeface="+mn-lt"/>
              </a:rPr>
              <a:t>pecialised and specific</a:t>
            </a:r>
          </a:p>
          <a:p>
            <a:pPr marL="0" indent="0">
              <a:buNone/>
            </a:pPr>
            <a:endParaRPr lang="en-GB" dirty="0">
              <a:latin typeface="+mn-lt"/>
            </a:endParaRPr>
          </a:p>
        </p:txBody>
      </p:sp>
      <p:sp>
        <p:nvSpPr>
          <p:cNvPr id="4" name="Content Placeholder 3">
            <a:extLst>
              <a:ext uri="{FF2B5EF4-FFF2-40B4-BE49-F238E27FC236}">
                <a16:creationId xmlns:a16="http://schemas.microsoft.com/office/drawing/2014/main" id="{3F3ABDCB-53F5-4890-7D6B-A78B20247B54}"/>
              </a:ext>
            </a:extLst>
          </p:cNvPr>
          <p:cNvSpPr>
            <a:spLocks noGrp="1"/>
          </p:cNvSpPr>
          <p:nvPr>
            <p:ph idx="10"/>
          </p:nvPr>
        </p:nvSpPr>
        <p:spPr>
          <a:xfrm>
            <a:off x="6277776" y="3028282"/>
            <a:ext cx="5288097" cy="3533936"/>
          </a:xfrm>
          <a:ln>
            <a:solidFill>
              <a:schemeClr val="accent1"/>
            </a:solidFill>
          </a:ln>
        </p:spPr>
        <p:txBody>
          <a:bodyPr vert="horz" lIns="91440" tIns="45720" rIns="91440" bIns="45720" rtlCol="0">
            <a:normAutofit/>
          </a:bodyPr>
          <a:lstStyle/>
          <a:p>
            <a:pPr marL="0" indent="0">
              <a:buNone/>
            </a:pPr>
            <a:r>
              <a:rPr lang="en-GB" dirty="0">
                <a:latin typeface="+mn-lt"/>
              </a:rPr>
              <a:t>Transferable skills:</a:t>
            </a:r>
          </a:p>
          <a:p>
            <a:r>
              <a:rPr lang="en-GB" sz="2000" dirty="0">
                <a:solidFill>
                  <a:srgbClr val="171717"/>
                </a:solidFill>
                <a:latin typeface="+mn-lt"/>
              </a:rPr>
              <a:t>Skills that can be applied across a wide range of jobs</a:t>
            </a:r>
          </a:p>
          <a:p>
            <a:pPr marL="0" indent="0">
              <a:buNone/>
            </a:pPr>
            <a:endParaRPr lang="en-GB" dirty="0">
              <a:latin typeface="+mn-lt"/>
            </a:endParaRPr>
          </a:p>
          <a:p>
            <a:pPr marL="0" indent="0">
              <a:buNone/>
            </a:pPr>
            <a:endParaRPr lang="en-GB" dirty="0">
              <a:latin typeface="+mn-lt"/>
            </a:endParaRPr>
          </a:p>
        </p:txBody>
      </p:sp>
      <p:sp>
        <p:nvSpPr>
          <p:cNvPr id="6" name="TextBox 5">
            <a:extLst>
              <a:ext uri="{FF2B5EF4-FFF2-40B4-BE49-F238E27FC236}">
                <a16:creationId xmlns:a16="http://schemas.microsoft.com/office/drawing/2014/main" id="{65C495E3-3C77-F288-3B7A-7D4DDE88A3B7}"/>
              </a:ext>
            </a:extLst>
          </p:cNvPr>
          <p:cNvSpPr txBox="1"/>
          <p:nvPr/>
        </p:nvSpPr>
        <p:spPr>
          <a:xfrm>
            <a:off x="5546256" y="215364"/>
            <a:ext cx="5288097" cy="1200329"/>
          </a:xfrm>
          <a:prstGeom prst="rect">
            <a:avLst/>
          </a:prstGeom>
          <a:noFill/>
        </p:spPr>
        <p:txBody>
          <a:bodyPr wrap="square">
            <a:spAutoFit/>
          </a:bodyPr>
          <a:lstStyle/>
          <a:p>
            <a:r>
              <a:rPr lang="en-GB" sz="1800" dirty="0">
                <a:solidFill>
                  <a:srgbClr val="596F9B"/>
                </a:solidFill>
              </a:rPr>
              <a:t>Refers to the technical skills, knowledge, behaviours, and capabilities required to directly and indirectly tackle the environmental challenges we face and unlock new opportunities for growth​.</a:t>
            </a:r>
            <a:endParaRPr lang="en-GB" dirty="0">
              <a:solidFill>
                <a:srgbClr val="596F9B"/>
              </a:solidFill>
            </a:endParaRPr>
          </a:p>
        </p:txBody>
      </p:sp>
      <p:sp>
        <p:nvSpPr>
          <p:cNvPr id="7" name="TextBox 6">
            <a:extLst>
              <a:ext uri="{FF2B5EF4-FFF2-40B4-BE49-F238E27FC236}">
                <a16:creationId xmlns:a16="http://schemas.microsoft.com/office/drawing/2014/main" id="{E5E7641F-A2B5-41E4-B036-372E3DF6A9BC}"/>
              </a:ext>
            </a:extLst>
          </p:cNvPr>
          <p:cNvSpPr txBox="1"/>
          <p:nvPr/>
        </p:nvSpPr>
        <p:spPr>
          <a:xfrm>
            <a:off x="463296" y="1767097"/>
            <a:ext cx="5408694" cy="1077218"/>
          </a:xfrm>
          <a:prstGeom prst="rect">
            <a:avLst/>
          </a:prstGeom>
          <a:noFill/>
        </p:spPr>
        <p:txBody>
          <a:bodyPr wrap="square">
            <a:spAutoFit/>
          </a:bodyPr>
          <a:lstStyle/>
          <a:p>
            <a:r>
              <a:rPr lang="en-GB" sz="1600" b="1" dirty="0"/>
              <a:t>Technical knowledge</a:t>
            </a:r>
            <a:r>
              <a:rPr lang="en-GB" sz="1600" dirty="0"/>
              <a:t> for green jobs is the </a:t>
            </a:r>
            <a:r>
              <a:rPr lang="en-GB" sz="1600" b="1" dirty="0"/>
              <a:t>specialized understanding and practical skills</a:t>
            </a:r>
            <a:r>
              <a:rPr lang="en-GB" sz="1600" dirty="0"/>
              <a:t> needed to work with </a:t>
            </a:r>
            <a:r>
              <a:rPr lang="en-GB" sz="1600" b="1" dirty="0"/>
              <a:t>sustainable technologies, environmental systems, and renewable resources</a:t>
            </a:r>
            <a:r>
              <a:rPr lang="en-GB" sz="1600" dirty="0"/>
              <a:t>.</a:t>
            </a:r>
          </a:p>
        </p:txBody>
      </p:sp>
      <p:sp>
        <p:nvSpPr>
          <p:cNvPr id="9" name="TextBox 8">
            <a:extLst>
              <a:ext uri="{FF2B5EF4-FFF2-40B4-BE49-F238E27FC236}">
                <a16:creationId xmlns:a16="http://schemas.microsoft.com/office/drawing/2014/main" id="{0195CB71-9332-414A-8D64-8F445EF08B37}"/>
              </a:ext>
            </a:extLst>
          </p:cNvPr>
          <p:cNvSpPr txBox="1"/>
          <p:nvPr/>
        </p:nvSpPr>
        <p:spPr>
          <a:xfrm>
            <a:off x="6096000" y="1831636"/>
            <a:ext cx="5632704" cy="1077218"/>
          </a:xfrm>
          <a:prstGeom prst="rect">
            <a:avLst/>
          </a:prstGeom>
          <a:noFill/>
        </p:spPr>
        <p:txBody>
          <a:bodyPr wrap="square">
            <a:spAutoFit/>
          </a:bodyPr>
          <a:lstStyle/>
          <a:p>
            <a:r>
              <a:rPr lang="en-GB" sz="1600" b="1" dirty="0"/>
              <a:t>Transferable skills</a:t>
            </a:r>
            <a:r>
              <a:rPr lang="en-GB" sz="1600" dirty="0"/>
              <a:t> for green jobs are abilities that can be used across many different roles and industries. They help workers adapt, solve problems, and work effectively in sustainability-focused careers.</a:t>
            </a:r>
          </a:p>
        </p:txBody>
      </p:sp>
    </p:spTree>
    <p:extLst>
      <p:ext uri="{BB962C8B-B14F-4D97-AF65-F5344CB8AC3E}">
        <p14:creationId xmlns:p14="http://schemas.microsoft.com/office/powerpoint/2010/main" val="19716036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563E1-888B-E06E-84D9-A0D3385BC260}"/>
              </a:ext>
            </a:extLst>
          </p:cNvPr>
          <p:cNvSpPr>
            <a:spLocks noGrp="1"/>
          </p:cNvSpPr>
          <p:nvPr>
            <p:ph type="title"/>
          </p:nvPr>
        </p:nvSpPr>
        <p:spPr>
          <a:xfrm>
            <a:off x="604091" y="1413571"/>
            <a:ext cx="10983817" cy="1128828"/>
          </a:xfrm>
        </p:spPr>
        <p:txBody>
          <a:bodyPr>
            <a:noAutofit/>
          </a:bodyPr>
          <a:lstStyle/>
          <a:p>
            <a:r>
              <a:rPr lang="en-GB" sz="3600"/>
              <a:t>Green Skills</a:t>
            </a:r>
            <a:endParaRPr lang="en-GB" sz="2800"/>
          </a:p>
        </p:txBody>
      </p:sp>
      <p:sp>
        <p:nvSpPr>
          <p:cNvPr id="3" name="Content Placeholder 2">
            <a:extLst>
              <a:ext uri="{FF2B5EF4-FFF2-40B4-BE49-F238E27FC236}">
                <a16:creationId xmlns:a16="http://schemas.microsoft.com/office/drawing/2014/main" id="{0B0E6B4B-36E0-7052-9A9B-7DC0BC15BA31}"/>
              </a:ext>
            </a:extLst>
          </p:cNvPr>
          <p:cNvSpPr>
            <a:spLocks noGrp="1"/>
          </p:cNvSpPr>
          <p:nvPr>
            <p:ph idx="1"/>
          </p:nvPr>
        </p:nvSpPr>
        <p:spPr>
          <a:xfrm>
            <a:off x="583893" y="2811781"/>
            <a:ext cx="5288097" cy="3533935"/>
          </a:xfrm>
          <a:ln>
            <a:solidFill>
              <a:schemeClr val="accent1"/>
            </a:solidFill>
          </a:ln>
        </p:spPr>
        <p:txBody>
          <a:bodyPr>
            <a:normAutofit/>
          </a:bodyPr>
          <a:lstStyle/>
          <a:p>
            <a:pPr marL="0" indent="0">
              <a:buNone/>
            </a:pPr>
            <a:r>
              <a:rPr lang="en-GB" dirty="0">
                <a:latin typeface="+mn-lt"/>
              </a:rPr>
              <a:t>Technical knowledge:</a:t>
            </a:r>
          </a:p>
          <a:p>
            <a:pPr lvl="1"/>
            <a:r>
              <a:rPr lang="en-GB" sz="2000" dirty="0">
                <a:solidFill>
                  <a:srgbClr val="171717"/>
                </a:solidFill>
                <a:latin typeface="+mn-lt"/>
              </a:rPr>
              <a:t>S</a:t>
            </a:r>
            <a:r>
              <a:rPr lang="en-GB" sz="2000" b="0" i="0" dirty="0">
                <a:solidFill>
                  <a:srgbClr val="171717"/>
                </a:solidFill>
                <a:effectLst/>
                <a:latin typeface="+mn-lt"/>
              </a:rPr>
              <a:t>pecialised and specific</a:t>
            </a:r>
          </a:p>
          <a:p>
            <a:pPr lvl="1"/>
            <a:r>
              <a:rPr lang="en-GB" sz="2000" b="0" i="0" dirty="0">
                <a:solidFill>
                  <a:srgbClr val="171717"/>
                </a:solidFill>
                <a:effectLst/>
                <a:latin typeface="+mn-lt"/>
              </a:rPr>
              <a:t>Often required to perform certain tasks or jobs</a:t>
            </a:r>
          </a:p>
          <a:p>
            <a:pPr lvl="1"/>
            <a:r>
              <a:rPr lang="en-GB" sz="2000" dirty="0">
                <a:solidFill>
                  <a:srgbClr val="171717"/>
                </a:solidFill>
                <a:latin typeface="+mn-lt"/>
              </a:rPr>
              <a:t>Often learnt through formal study or training but can also be learnt on the job</a:t>
            </a:r>
          </a:p>
          <a:p>
            <a:pPr lvl="1"/>
            <a:r>
              <a:rPr lang="en-GB" sz="2000" dirty="0">
                <a:solidFill>
                  <a:srgbClr val="171717"/>
                </a:solidFill>
                <a:latin typeface="+mn-lt"/>
              </a:rPr>
              <a:t>Examples</a:t>
            </a:r>
            <a:r>
              <a:rPr lang="en-GB" sz="2000" b="0" i="0" dirty="0">
                <a:solidFill>
                  <a:srgbClr val="171717"/>
                </a:solidFill>
                <a:effectLst/>
                <a:latin typeface="+mn-lt"/>
              </a:rPr>
              <a:t>: understanding of health and safety, environmental auditing, tree harvesting or installing an electric vehicle charge point.</a:t>
            </a:r>
          </a:p>
        </p:txBody>
      </p:sp>
      <p:sp>
        <p:nvSpPr>
          <p:cNvPr id="4" name="Content Placeholder 3">
            <a:extLst>
              <a:ext uri="{FF2B5EF4-FFF2-40B4-BE49-F238E27FC236}">
                <a16:creationId xmlns:a16="http://schemas.microsoft.com/office/drawing/2014/main" id="{3F3ABDCB-53F5-4890-7D6B-A78B20247B54}"/>
              </a:ext>
            </a:extLst>
          </p:cNvPr>
          <p:cNvSpPr>
            <a:spLocks noGrp="1"/>
          </p:cNvSpPr>
          <p:nvPr>
            <p:ph idx="10"/>
          </p:nvPr>
        </p:nvSpPr>
        <p:spPr>
          <a:xfrm>
            <a:off x="6277776" y="2811781"/>
            <a:ext cx="5288097" cy="3533936"/>
          </a:xfrm>
          <a:ln>
            <a:solidFill>
              <a:schemeClr val="accent1"/>
            </a:solidFill>
          </a:ln>
        </p:spPr>
        <p:txBody>
          <a:bodyPr vert="horz" lIns="91440" tIns="45720" rIns="91440" bIns="45720" rtlCol="0">
            <a:normAutofit lnSpcReduction="10000"/>
          </a:bodyPr>
          <a:lstStyle/>
          <a:p>
            <a:pPr marL="0" indent="0">
              <a:buNone/>
            </a:pPr>
            <a:r>
              <a:rPr lang="en-GB" dirty="0">
                <a:latin typeface="+mn-lt"/>
              </a:rPr>
              <a:t>Transferable skills:</a:t>
            </a:r>
          </a:p>
          <a:p>
            <a:pPr lvl="1"/>
            <a:r>
              <a:rPr lang="en-GB" sz="2000" dirty="0">
                <a:solidFill>
                  <a:srgbClr val="171717"/>
                </a:solidFill>
                <a:latin typeface="+mn-lt"/>
              </a:rPr>
              <a:t>Skills that can be applied across a wide range of jobs</a:t>
            </a:r>
          </a:p>
          <a:p>
            <a:pPr lvl="1"/>
            <a:r>
              <a:rPr lang="en-GB" sz="2000" dirty="0">
                <a:solidFill>
                  <a:srgbClr val="171717"/>
                </a:solidFill>
                <a:latin typeface="+mn-lt"/>
              </a:rPr>
              <a:t>Often referred to as soft skills or employability skills</a:t>
            </a:r>
          </a:p>
          <a:p>
            <a:pPr lvl="1"/>
            <a:r>
              <a:rPr lang="en-GB" sz="2000" dirty="0">
                <a:solidFill>
                  <a:srgbClr val="171717"/>
                </a:solidFill>
                <a:latin typeface="+mn-lt"/>
              </a:rPr>
              <a:t>Can be applied through formal study and training but are often developed throughout a career</a:t>
            </a:r>
          </a:p>
          <a:p>
            <a:pPr lvl="1"/>
            <a:r>
              <a:rPr lang="en-GB" sz="2000" dirty="0">
                <a:solidFill>
                  <a:srgbClr val="171717"/>
                </a:solidFill>
                <a:latin typeface="+mn-lt"/>
              </a:rPr>
              <a:t>Examples include strategic thinking, project management, decision-making, leadership, and effective communication. </a:t>
            </a:r>
          </a:p>
          <a:p>
            <a:endParaRPr lang="en-GB" dirty="0">
              <a:latin typeface="+mn-lt"/>
            </a:endParaRPr>
          </a:p>
        </p:txBody>
      </p:sp>
      <p:sp>
        <p:nvSpPr>
          <p:cNvPr id="6" name="TextBox 5">
            <a:extLst>
              <a:ext uri="{FF2B5EF4-FFF2-40B4-BE49-F238E27FC236}">
                <a16:creationId xmlns:a16="http://schemas.microsoft.com/office/drawing/2014/main" id="{65C495E3-3C77-F288-3B7A-7D4DDE88A3B7}"/>
              </a:ext>
            </a:extLst>
          </p:cNvPr>
          <p:cNvSpPr txBox="1"/>
          <p:nvPr/>
        </p:nvSpPr>
        <p:spPr>
          <a:xfrm>
            <a:off x="3656460" y="1276411"/>
            <a:ext cx="7909413" cy="923330"/>
          </a:xfrm>
          <a:prstGeom prst="rect">
            <a:avLst/>
          </a:prstGeom>
          <a:noFill/>
        </p:spPr>
        <p:txBody>
          <a:bodyPr wrap="square">
            <a:spAutoFit/>
          </a:bodyPr>
          <a:lstStyle/>
          <a:p>
            <a:r>
              <a:rPr lang="en-GB" sz="1800">
                <a:solidFill>
                  <a:srgbClr val="596F9B"/>
                </a:solidFill>
              </a:rPr>
              <a:t>Refers to the technical skills, knowledge, behaviours, and capabilities required to directly and indirectly tackle the environmental challenges we face and unlock new opportunities for growth​.</a:t>
            </a:r>
            <a:endParaRPr lang="en-GB">
              <a:solidFill>
                <a:srgbClr val="596F9B"/>
              </a:solidFill>
            </a:endParaRPr>
          </a:p>
        </p:txBody>
      </p:sp>
    </p:spTree>
    <p:extLst>
      <p:ext uri="{BB962C8B-B14F-4D97-AF65-F5344CB8AC3E}">
        <p14:creationId xmlns:p14="http://schemas.microsoft.com/office/powerpoint/2010/main" val="6002240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6B813-E342-5BBE-7465-308A34D306B0}"/>
              </a:ext>
            </a:extLst>
          </p:cNvPr>
          <p:cNvSpPr>
            <a:spLocks noGrp="1"/>
          </p:cNvSpPr>
          <p:nvPr>
            <p:ph type="title"/>
          </p:nvPr>
        </p:nvSpPr>
        <p:spPr/>
        <p:txBody>
          <a:bodyPr>
            <a:normAutofit/>
          </a:bodyPr>
          <a:lstStyle/>
          <a:p>
            <a:r>
              <a:rPr lang="en-US"/>
              <a:t>Examples of typical green jobs</a:t>
            </a:r>
            <a:endParaRPr lang="en-GB"/>
          </a:p>
        </p:txBody>
      </p:sp>
      <p:sp>
        <p:nvSpPr>
          <p:cNvPr id="3" name="Text Placeholder 2">
            <a:extLst>
              <a:ext uri="{FF2B5EF4-FFF2-40B4-BE49-F238E27FC236}">
                <a16:creationId xmlns:a16="http://schemas.microsoft.com/office/drawing/2014/main" id="{99138972-AEF4-C46E-103A-63DE93EB99F5}"/>
              </a:ext>
            </a:extLst>
          </p:cNvPr>
          <p:cNvSpPr>
            <a:spLocks noGrp="1"/>
          </p:cNvSpPr>
          <p:nvPr>
            <p:ph type="body" sz="quarter" idx="10"/>
          </p:nvPr>
        </p:nvSpPr>
        <p:spPr>
          <a:xfrm>
            <a:off x="1579309" y="1732558"/>
            <a:ext cx="3817368" cy="760868"/>
          </a:xfrm>
        </p:spPr>
        <p:txBody>
          <a:bodyPr/>
          <a:lstStyle/>
          <a:p>
            <a:r>
              <a:rPr lang="en-GB"/>
              <a:t>Sustainable Procurement Manager</a:t>
            </a:r>
          </a:p>
        </p:txBody>
      </p:sp>
      <p:sp>
        <p:nvSpPr>
          <p:cNvPr id="22" name="Text Placeholder 21">
            <a:extLst>
              <a:ext uri="{FF2B5EF4-FFF2-40B4-BE49-F238E27FC236}">
                <a16:creationId xmlns:a16="http://schemas.microsoft.com/office/drawing/2014/main" id="{750CAAF0-68B3-2B79-26B1-3CC86AC89015}"/>
              </a:ext>
            </a:extLst>
          </p:cNvPr>
          <p:cNvSpPr>
            <a:spLocks noGrp="1"/>
          </p:cNvSpPr>
          <p:nvPr>
            <p:ph type="body" sz="quarter" idx="11"/>
          </p:nvPr>
        </p:nvSpPr>
        <p:spPr>
          <a:xfrm>
            <a:off x="7332067" y="1843049"/>
            <a:ext cx="3991366" cy="419454"/>
          </a:xfrm>
        </p:spPr>
        <p:txBody>
          <a:bodyPr>
            <a:normAutofit lnSpcReduction="10000"/>
          </a:bodyPr>
          <a:lstStyle/>
          <a:p>
            <a:r>
              <a:rPr lang="en-US"/>
              <a:t>Eco-design Engineer</a:t>
            </a:r>
            <a:endParaRPr lang="en-GB"/>
          </a:p>
        </p:txBody>
      </p:sp>
      <p:sp>
        <p:nvSpPr>
          <p:cNvPr id="5" name="Text Placeholder 4">
            <a:extLst>
              <a:ext uri="{FF2B5EF4-FFF2-40B4-BE49-F238E27FC236}">
                <a16:creationId xmlns:a16="http://schemas.microsoft.com/office/drawing/2014/main" id="{BDAD6ACD-3A17-9DEF-DBF9-51B468216637}"/>
              </a:ext>
            </a:extLst>
          </p:cNvPr>
          <p:cNvSpPr>
            <a:spLocks noGrp="1"/>
          </p:cNvSpPr>
          <p:nvPr>
            <p:ph type="body" sz="quarter" idx="12"/>
          </p:nvPr>
        </p:nvSpPr>
        <p:spPr/>
        <p:txBody>
          <a:bodyPr/>
          <a:lstStyle/>
          <a:p>
            <a:r>
              <a:rPr lang="en-GB"/>
              <a:t>Biodiversity Officer</a:t>
            </a:r>
          </a:p>
        </p:txBody>
      </p:sp>
      <p:sp>
        <p:nvSpPr>
          <p:cNvPr id="23" name="Text Placeholder 22">
            <a:extLst>
              <a:ext uri="{FF2B5EF4-FFF2-40B4-BE49-F238E27FC236}">
                <a16:creationId xmlns:a16="http://schemas.microsoft.com/office/drawing/2014/main" id="{98B01CE1-4E36-34E3-27C6-8836A19E1167}"/>
              </a:ext>
            </a:extLst>
          </p:cNvPr>
          <p:cNvSpPr>
            <a:spLocks noGrp="1"/>
          </p:cNvSpPr>
          <p:nvPr>
            <p:ph type="body" sz="quarter" idx="13"/>
          </p:nvPr>
        </p:nvSpPr>
        <p:spPr/>
        <p:txBody>
          <a:bodyPr>
            <a:noAutofit/>
          </a:bodyPr>
          <a:lstStyle/>
          <a:p>
            <a:r>
              <a:rPr lang="en-US"/>
              <a:t>Sustainability Advisor/Consultant</a:t>
            </a:r>
            <a:endParaRPr lang="en-GB"/>
          </a:p>
        </p:txBody>
      </p:sp>
      <p:sp>
        <p:nvSpPr>
          <p:cNvPr id="24" name="Text Placeholder 23">
            <a:extLst>
              <a:ext uri="{FF2B5EF4-FFF2-40B4-BE49-F238E27FC236}">
                <a16:creationId xmlns:a16="http://schemas.microsoft.com/office/drawing/2014/main" id="{D207214E-F4B7-40ED-14E9-1F80EA9A81F4}"/>
              </a:ext>
            </a:extLst>
          </p:cNvPr>
          <p:cNvSpPr>
            <a:spLocks noGrp="1"/>
          </p:cNvSpPr>
          <p:nvPr>
            <p:ph type="body" sz="quarter" idx="14"/>
          </p:nvPr>
        </p:nvSpPr>
        <p:spPr>
          <a:xfrm>
            <a:off x="1579309" y="5079172"/>
            <a:ext cx="3956961" cy="1357902"/>
          </a:xfrm>
        </p:spPr>
        <p:txBody>
          <a:bodyPr>
            <a:normAutofit/>
          </a:bodyPr>
          <a:lstStyle/>
          <a:p>
            <a:r>
              <a:rPr lang="en-GB"/>
              <a:t>Audits / inspections to ensure actions a in accordance with corporate sustainability policies</a:t>
            </a:r>
          </a:p>
        </p:txBody>
      </p:sp>
      <p:sp>
        <p:nvSpPr>
          <p:cNvPr id="25" name="Text Placeholder 24">
            <a:extLst>
              <a:ext uri="{FF2B5EF4-FFF2-40B4-BE49-F238E27FC236}">
                <a16:creationId xmlns:a16="http://schemas.microsoft.com/office/drawing/2014/main" id="{3CE91EE4-5F44-724E-22CC-F4BDF1BC095A}"/>
              </a:ext>
            </a:extLst>
          </p:cNvPr>
          <p:cNvSpPr>
            <a:spLocks noGrp="1"/>
          </p:cNvSpPr>
          <p:nvPr>
            <p:ph type="body" sz="quarter" idx="15"/>
          </p:nvPr>
        </p:nvSpPr>
        <p:spPr>
          <a:xfrm>
            <a:off x="7343011" y="2487454"/>
            <a:ext cx="3980422" cy="1315902"/>
          </a:xfrm>
        </p:spPr>
        <p:txBody>
          <a:bodyPr>
            <a:normAutofit/>
          </a:bodyPr>
          <a:lstStyle/>
          <a:p>
            <a:r>
              <a:rPr lang="en-GB"/>
              <a:t>Considering environmental factors in design of products e.g. material choices</a:t>
            </a:r>
          </a:p>
        </p:txBody>
      </p:sp>
      <p:sp>
        <p:nvSpPr>
          <p:cNvPr id="26" name="Text Placeholder 25">
            <a:extLst>
              <a:ext uri="{FF2B5EF4-FFF2-40B4-BE49-F238E27FC236}">
                <a16:creationId xmlns:a16="http://schemas.microsoft.com/office/drawing/2014/main" id="{68B3732C-98EB-FE24-AE6A-F32C18E033CD}"/>
              </a:ext>
            </a:extLst>
          </p:cNvPr>
          <p:cNvSpPr>
            <a:spLocks noGrp="1"/>
          </p:cNvSpPr>
          <p:nvPr>
            <p:ph type="body" sz="quarter" idx="16"/>
          </p:nvPr>
        </p:nvSpPr>
        <p:spPr>
          <a:xfrm>
            <a:off x="1579309" y="2525146"/>
            <a:ext cx="3817363" cy="1327766"/>
          </a:xfrm>
        </p:spPr>
        <p:txBody>
          <a:bodyPr>
            <a:normAutofit/>
          </a:bodyPr>
          <a:lstStyle/>
          <a:p>
            <a:r>
              <a:rPr lang="en-GB"/>
              <a:t>Ensuring that the purchase of goods and services takes sustainability into account</a:t>
            </a:r>
          </a:p>
        </p:txBody>
      </p:sp>
      <p:sp>
        <p:nvSpPr>
          <p:cNvPr id="27" name="Text Placeholder 26">
            <a:extLst>
              <a:ext uri="{FF2B5EF4-FFF2-40B4-BE49-F238E27FC236}">
                <a16:creationId xmlns:a16="http://schemas.microsoft.com/office/drawing/2014/main" id="{F32ED0E6-E26C-A667-7913-CFEA9347B64A}"/>
              </a:ext>
            </a:extLst>
          </p:cNvPr>
          <p:cNvSpPr>
            <a:spLocks noGrp="1"/>
          </p:cNvSpPr>
          <p:nvPr>
            <p:ph type="body" sz="quarter" idx="17"/>
          </p:nvPr>
        </p:nvSpPr>
        <p:spPr>
          <a:xfrm>
            <a:off x="7332068" y="4771035"/>
            <a:ext cx="3980421" cy="1313083"/>
          </a:xfrm>
        </p:spPr>
        <p:txBody>
          <a:bodyPr/>
          <a:lstStyle/>
          <a:p>
            <a:r>
              <a:rPr lang="en-GB"/>
              <a:t>Helping to protect and enhance nature and wildlife through surveys of habitats and species</a:t>
            </a:r>
          </a:p>
        </p:txBody>
      </p:sp>
      <p:pic>
        <p:nvPicPr>
          <p:cNvPr id="11" name="Picture Placeholder 21" descr="A picture containing sky, outdoor, boat, water&#10;&#10;Description automatically generated">
            <a:extLst>
              <a:ext uri="{FF2B5EF4-FFF2-40B4-BE49-F238E27FC236}">
                <a16:creationId xmlns:a16="http://schemas.microsoft.com/office/drawing/2014/main" id="{FB97F664-1628-6D00-A3EB-E71A822982CB}"/>
              </a:ext>
            </a:extLst>
          </p:cNvPr>
          <p:cNvPicPr>
            <a:picLocks noGrp="1" noChangeAspect="1"/>
          </p:cNvPicPr>
          <p:nvPr>
            <p:ph type="pic" sz="quarter" idx="19"/>
          </p:nvPr>
        </p:nvPicPr>
        <p:blipFill>
          <a:blip r:embed="rId3"/>
          <a:srcRect l="15624" r="15624"/>
          <a:stretch/>
        </p:blipFill>
        <p:spPr/>
      </p:pic>
      <p:pic>
        <p:nvPicPr>
          <p:cNvPr id="9" name="Picture Placeholder 27" descr="A close up of a flower&#10;&#10;Description automatically generated with low confidence">
            <a:extLst>
              <a:ext uri="{FF2B5EF4-FFF2-40B4-BE49-F238E27FC236}">
                <a16:creationId xmlns:a16="http://schemas.microsoft.com/office/drawing/2014/main" id="{607E526F-E412-1A99-43D4-202412E265F5}"/>
              </a:ext>
            </a:extLst>
          </p:cNvPr>
          <p:cNvPicPr>
            <a:picLocks noChangeAspect="1"/>
          </p:cNvPicPr>
          <p:nvPr/>
        </p:nvPicPr>
        <p:blipFill>
          <a:blip r:embed="rId4"/>
          <a:srcRect l="16759" r="16759"/>
          <a:stretch>
            <a:fillRect/>
          </a:stretch>
        </p:blipFill>
        <p:spPr>
          <a:xfrm>
            <a:off x="6278821" y="4771035"/>
            <a:ext cx="736600" cy="738187"/>
          </a:xfrm>
          <a:prstGeom prst="ellipse">
            <a:avLst/>
          </a:prstGeom>
          <a:solidFill>
            <a:schemeClr val="lt1"/>
          </a:solidFill>
          <a:ln w="12700" cap="flat" cmpd="sng" algn="ctr">
            <a:solidFill>
              <a:schemeClr val="accent5"/>
            </a:solidFill>
            <a:prstDash val="solid"/>
            <a:miter lim="800000"/>
          </a:ln>
          <a:effectLst/>
        </p:spPr>
      </p:pic>
      <p:pic>
        <p:nvPicPr>
          <p:cNvPr id="10" name="Picture Placeholder 31" descr="A picture containing clothing, footwear, red&#10;&#10;Description automatically generated">
            <a:extLst>
              <a:ext uri="{FF2B5EF4-FFF2-40B4-BE49-F238E27FC236}">
                <a16:creationId xmlns:a16="http://schemas.microsoft.com/office/drawing/2014/main" id="{2BA9AD4D-F3BD-9C88-0F19-8CAF41D2C3B5}"/>
              </a:ext>
            </a:extLst>
          </p:cNvPr>
          <p:cNvPicPr>
            <a:picLocks noChangeAspect="1"/>
          </p:cNvPicPr>
          <p:nvPr/>
        </p:nvPicPr>
        <p:blipFill>
          <a:blip r:embed="rId5"/>
          <a:srcRect l="16738" r="16738"/>
          <a:stretch>
            <a:fillRect/>
          </a:stretch>
        </p:blipFill>
        <p:spPr>
          <a:xfrm>
            <a:off x="6278821" y="2326219"/>
            <a:ext cx="736600" cy="738187"/>
          </a:xfrm>
          <a:prstGeom prst="ellipse">
            <a:avLst/>
          </a:prstGeom>
          <a:solidFill>
            <a:schemeClr val="lt1"/>
          </a:solidFill>
          <a:ln w="12700" cap="flat" cmpd="sng" algn="ctr">
            <a:solidFill>
              <a:schemeClr val="accent5"/>
            </a:solidFill>
            <a:prstDash val="solid"/>
            <a:miter lim="800000"/>
          </a:ln>
          <a:effectLst/>
        </p:spPr>
      </p:pic>
      <p:pic>
        <p:nvPicPr>
          <p:cNvPr id="12" name="Picture Placeholder 25" descr="A picture containing person, sky, outdoor, person&#10;&#10;Description automatically generated">
            <a:extLst>
              <a:ext uri="{FF2B5EF4-FFF2-40B4-BE49-F238E27FC236}">
                <a16:creationId xmlns:a16="http://schemas.microsoft.com/office/drawing/2014/main" id="{83B0E2C6-F106-6584-7CDA-FAA06EA5D193}"/>
              </a:ext>
            </a:extLst>
          </p:cNvPr>
          <p:cNvPicPr>
            <a:picLocks noChangeAspect="1"/>
          </p:cNvPicPr>
          <p:nvPr/>
        </p:nvPicPr>
        <p:blipFill>
          <a:blip r:embed="rId6"/>
          <a:srcRect l="16722" r="16722"/>
          <a:stretch>
            <a:fillRect/>
          </a:stretch>
        </p:blipFill>
        <p:spPr>
          <a:xfrm>
            <a:off x="609814" y="4771035"/>
            <a:ext cx="736600" cy="738187"/>
          </a:xfrm>
          <a:prstGeom prst="ellipse">
            <a:avLst/>
          </a:prstGeom>
          <a:solidFill>
            <a:schemeClr val="lt1"/>
          </a:solidFill>
          <a:ln w="12700" cap="flat" cmpd="sng" algn="ctr">
            <a:solidFill>
              <a:schemeClr val="accent5"/>
            </a:solidFill>
            <a:prstDash val="solid"/>
            <a:miter lim="800000"/>
          </a:ln>
          <a:effectLst/>
        </p:spPr>
      </p:pic>
    </p:spTree>
    <p:extLst>
      <p:ext uri="{BB962C8B-B14F-4D97-AF65-F5344CB8AC3E}">
        <p14:creationId xmlns:p14="http://schemas.microsoft.com/office/powerpoint/2010/main" val="323588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2" grpId="0" build="p"/>
      <p:bldP spid="5" grpId="0" build="p"/>
      <p:bldP spid="23" grpId="0" build="p"/>
      <p:bldP spid="24" grpId="0" build="p"/>
      <p:bldP spid="25" grpId="0" build="p"/>
      <p:bldP spid="26" grpId="0" build="p"/>
      <p:bldP spid="27"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1A4B3E5-DD5B-0BDC-E566-54FD374653DD}"/>
              </a:ext>
            </a:extLst>
          </p:cNvPr>
          <p:cNvSpPr>
            <a:spLocks noGrp="1"/>
          </p:cNvSpPr>
          <p:nvPr>
            <p:ph type="title"/>
          </p:nvPr>
        </p:nvSpPr>
        <p:spPr/>
        <p:txBody>
          <a:bodyPr/>
          <a:lstStyle/>
          <a:p>
            <a:r>
              <a:rPr lang="en-US" dirty="0"/>
              <a:t>Can you tell me how these jobs will use green careers?</a:t>
            </a:r>
            <a:endParaRPr lang="en-GB" dirty="0"/>
          </a:p>
        </p:txBody>
      </p:sp>
      <p:sp>
        <p:nvSpPr>
          <p:cNvPr id="5" name="Rectangle: Rounded Corners 4">
            <a:extLst>
              <a:ext uri="{FF2B5EF4-FFF2-40B4-BE49-F238E27FC236}">
                <a16:creationId xmlns:a16="http://schemas.microsoft.com/office/drawing/2014/main" id="{9518F3B5-3BA1-454C-1909-6F3FDA2F71DB}"/>
              </a:ext>
            </a:extLst>
          </p:cNvPr>
          <p:cNvSpPr/>
          <p:nvPr/>
        </p:nvSpPr>
        <p:spPr>
          <a:xfrm>
            <a:off x="1057724" y="1793844"/>
            <a:ext cx="2648375" cy="1922738"/>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rtlCol="0" anchor="t"/>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dirty="0"/>
              <a:t>Electricians</a:t>
            </a:r>
          </a:p>
        </p:txBody>
      </p:sp>
      <p:sp>
        <p:nvSpPr>
          <p:cNvPr id="6" name="Rectangle: Rounded Corners 5">
            <a:extLst>
              <a:ext uri="{FF2B5EF4-FFF2-40B4-BE49-F238E27FC236}">
                <a16:creationId xmlns:a16="http://schemas.microsoft.com/office/drawing/2014/main" id="{87DFF5C4-9B5C-32AF-4733-573D9FB2E0DB}"/>
              </a:ext>
            </a:extLst>
          </p:cNvPr>
          <p:cNvSpPr/>
          <p:nvPr/>
        </p:nvSpPr>
        <p:spPr>
          <a:xfrm>
            <a:off x="1591398" y="4109005"/>
            <a:ext cx="4229402" cy="2219746"/>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t"/>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dirty="0"/>
              <a:t>An events </a:t>
            </a:r>
            <a:r>
              <a:rPr lang="en-US" sz="2000" dirty="0" err="1"/>
              <a:t>organiser</a:t>
            </a:r>
            <a:endParaRPr lang="en-US" sz="2000" dirty="0"/>
          </a:p>
        </p:txBody>
      </p:sp>
      <p:sp>
        <p:nvSpPr>
          <p:cNvPr id="7" name="Rectangle: Rounded Corners 6">
            <a:extLst>
              <a:ext uri="{FF2B5EF4-FFF2-40B4-BE49-F238E27FC236}">
                <a16:creationId xmlns:a16="http://schemas.microsoft.com/office/drawing/2014/main" id="{14D31789-98E4-39F7-7A11-884B5A0CC6EF}"/>
              </a:ext>
            </a:extLst>
          </p:cNvPr>
          <p:cNvSpPr/>
          <p:nvPr/>
        </p:nvSpPr>
        <p:spPr>
          <a:xfrm>
            <a:off x="4496613" y="1765097"/>
            <a:ext cx="2648375" cy="1922738"/>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t"/>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dirty="0"/>
              <a:t>Designers</a:t>
            </a:r>
            <a:endParaRPr lang="en-US" sz="2400" dirty="0"/>
          </a:p>
        </p:txBody>
      </p:sp>
      <p:sp>
        <p:nvSpPr>
          <p:cNvPr id="8" name="Rectangle: Rounded Corners 7">
            <a:extLst>
              <a:ext uri="{FF2B5EF4-FFF2-40B4-BE49-F238E27FC236}">
                <a16:creationId xmlns:a16="http://schemas.microsoft.com/office/drawing/2014/main" id="{8FB79E62-CBB8-9E75-2309-AE6000CB1024}"/>
              </a:ext>
            </a:extLst>
          </p:cNvPr>
          <p:cNvSpPr/>
          <p:nvPr/>
        </p:nvSpPr>
        <p:spPr>
          <a:xfrm>
            <a:off x="6699511" y="4257508"/>
            <a:ext cx="3558181" cy="1922739"/>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t"/>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dirty="0"/>
              <a:t>Scientists</a:t>
            </a:r>
            <a:endParaRPr lang="en-US" sz="2400" dirty="0"/>
          </a:p>
        </p:txBody>
      </p:sp>
      <p:sp>
        <p:nvSpPr>
          <p:cNvPr id="9" name="Rectangle: Rounded Corners 8">
            <a:extLst>
              <a:ext uri="{FF2B5EF4-FFF2-40B4-BE49-F238E27FC236}">
                <a16:creationId xmlns:a16="http://schemas.microsoft.com/office/drawing/2014/main" id="{2F2BC240-92F3-D707-E44B-F5906B425F7F}"/>
              </a:ext>
            </a:extLst>
          </p:cNvPr>
          <p:cNvSpPr/>
          <p:nvPr/>
        </p:nvSpPr>
        <p:spPr>
          <a:xfrm>
            <a:off x="7935502" y="1760009"/>
            <a:ext cx="3324555" cy="2125954"/>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t"/>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dirty="0"/>
              <a:t>Lawyers</a:t>
            </a:r>
          </a:p>
        </p:txBody>
      </p:sp>
    </p:spTree>
    <p:extLst>
      <p:ext uri="{BB962C8B-B14F-4D97-AF65-F5344CB8AC3E}">
        <p14:creationId xmlns:p14="http://schemas.microsoft.com/office/powerpoint/2010/main" val="29133821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1A4B3E5-DD5B-0BDC-E566-54FD374653DD}"/>
              </a:ext>
            </a:extLst>
          </p:cNvPr>
          <p:cNvSpPr>
            <a:spLocks noGrp="1"/>
          </p:cNvSpPr>
          <p:nvPr>
            <p:ph type="title"/>
          </p:nvPr>
        </p:nvSpPr>
        <p:spPr/>
        <p:txBody>
          <a:bodyPr/>
          <a:lstStyle/>
          <a:p>
            <a:r>
              <a:rPr lang="en-US"/>
              <a:t>More examples you might not think about</a:t>
            </a:r>
            <a:endParaRPr lang="en-GB"/>
          </a:p>
        </p:txBody>
      </p:sp>
      <p:sp>
        <p:nvSpPr>
          <p:cNvPr id="5" name="Rectangle: Rounded Corners 4">
            <a:extLst>
              <a:ext uri="{FF2B5EF4-FFF2-40B4-BE49-F238E27FC236}">
                <a16:creationId xmlns:a16="http://schemas.microsoft.com/office/drawing/2014/main" id="{9518F3B5-3BA1-454C-1909-6F3FDA2F71DB}"/>
              </a:ext>
            </a:extLst>
          </p:cNvPr>
          <p:cNvSpPr/>
          <p:nvPr/>
        </p:nvSpPr>
        <p:spPr>
          <a:xfrm>
            <a:off x="1057724" y="1793844"/>
            <a:ext cx="2648375" cy="1922738"/>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rtlCol="0" anchor="ctr"/>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a:t>Electricians are responsible for installing electric vehicle charge points.</a:t>
            </a:r>
          </a:p>
        </p:txBody>
      </p:sp>
      <p:sp>
        <p:nvSpPr>
          <p:cNvPr id="6" name="Rectangle: Rounded Corners 5">
            <a:extLst>
              <a:ext uri="{FF2B5EF4-FFF2-40B4-BE49-F238E27FC236}">
                <a16:creationId xmlns:a16="http://schemas.microsoft.com/office/drawing/2014/main" id="{87DFF5C4-9B5C-32AF-4733-573D9FB2E0DB}"/>
              </a:ext>
            </a:extLst>
          </p:cNvPr>
          <p:cNvSpPr/>
          <p:nvPr/>
        </p:nvSpPr>
        <p:spPr>
          <a:xfrm>
            <a:off x="1591398" y="4109005"/>
            <a:ext cx="4229402" cy="2219746"/>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ctr"/>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a:t>An events </a:t>
            </a:r>
            <a:r>
              <a:rPr lang="en-US" sz="2000" err="1"/>
              <a:t>organiser</a:t>
            </a:r>
            <a:r>
              <a:rPr lang="en-US" sz="2000"/>
              <a:t> will need to think about how they can make events more sustainable e.g. considering areas such as packaging, staging materials and visitor travel. </a:t>
            </a:r>
          </a:p>
        </p:txBody>
      </p:sp>
      <p:sp>
        <p:nvSpPr>
          <p:cNvPr id="7" name="Rectangle: Rounded Corners 6">
            <a:extLst>
              <a:ext uri="{FF2B5EF4-FFF2-40B4-BE49-F238E27FC236}">
                <a16:creationId xmlns:a16="http://schemas.microsoft.com/office/drawing/2014/main" id="{14D31789-98E4-39F7-7A11-884B5A0CC6EF}"/>
              </a:ext>
            </a:extLst>
          </p:cNvPr>
          <p:cNvSpPr/>
          <p:nvPr/>
        </p:nvSpPr>
        <p:spPr>
          <a:xfrm>
            <a:off x="4496613" y="1765097"/>
            <a:ext cx="2648375" cy="1922738"/>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ctr"/>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a:t>Designers need to think about the materials they use – thinking about the circular economy.</a:t>
            </a:r>
            <a:endParaRPr lang="en-US" sz="2400"/>
          </a:p>
        </p:txBody>
      </p:sp>
      <p:sp>
        <p:nvSpPr>
          <p:cNvPr id="8" name="Rectangle: Rounded Corners 7">
            <a:extLst>
              <a:ext uri="{FF2B5EF4-FFF2-40B4-BE49-F238E27FC236}">
                <a16:creationId xmlns:a16="http://schemas.microsoft.com/office/drawing/2014/main" id="{8FB79E62-CBB8-9E75-2309-AE6000CB1024}"/>
              </a:ext>
            </a:extLst>
          </p:cNvPr>
          <p:cNvSpPr/>
          <p:nvPr/>
        </p:nvSpPr>
        <p:spPr>
          <a:xfrm>
            <a:off x="6699511" y="4257508"/>
            <a:ext cx="3558181" cy="1922739"/>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ctr"/>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a:t>Scientists are continuously researching and testing new materials and solutions for climate change. </a:t>
            </a:r>
            <a:endParaRPr lang="en-US" sz="2400"/>
          </a:p>
        </p:txBody>
      </p:sp>
      <p:sp>
        <p:nvSpPr>
          <p:cNvPr id="9" name="Rectangle: Rounded Corners 8">
            <a:extLst>
              <a:ext uri="{FF2B5EF4-FFF2-40B4-BE49-F238E27FC236}">
                <a16:creationId xmlns:a16="http://schemas.microsoft.com/office/drawing/2014/main" id="{2F2BC240-92F3-D707-E44B-F5906B425F7F}"/>
              </a:ext>
            </a:extLst>
          </p:cNvPr>
          <p:cNvSpPr/>
          <p:nvPr/>
        </p:nvSpPr>
        <p:spPr>
          <a:xfrm>
            <a:off x="7935502" y="1760009"/>
            <a:ext cx="3324555" cy="2125954"/>
          </a:xfrm>
          <a:prstGeom prst="roundRect">
            <a:avLst/>
          </a:prstGeom>
          <a:ln>
            <a:solidFill>
              <a:schemeClr val="accent6"/>
            </a:solidFill>
          </a:ln>
        </p:spPr>
        <p:style>
          <a:lnRef idx="2">
            <a:schemeClr val="accent5"/>
          </a:lnRef>
          <a:fillRef idx="1">
            <a:schemeClr val="lt1"/>
          </a:fillRef>
          <a:effectRef idx="0">
            <a:schemeClr val="accent5"/>
          </a:effectRef>
          <a:fontRef idx="minor">
            <a:schemeClr val="dk1"/>
          </a:fontRef>
        </p:style>
        <p:txBody>
          <a:bodyPr lIns="91440" tIns="45720" rIns="91440" bIns="45720" rtlCol="0" anchor="ctr"/>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2000"/>
              <a:t>Lawyers might want to </a:t>
            </a:r>
            <a:r>
              <a:rPr lang="en-US" sz="2000" err="1"/>
              <a:t>specialise</a:t>
            </a:r>
            <a:r>
              <a:rPr lang="en-US" sz="2000"/>
              <a:t> in environmental law – working on the frameworks responsible for protecting our planet.</a:t>
            </a:r>
          </a:p>
        </p:txBody>
      </p:sp>
    </p:spTree>
    <p:extLst>
      <p:ext uri="{BB962C8B-B14F-4D97-AF65-F5344CB8AC3E}">
        <p14:creationId xmlns:p14="http://schemas.microsoft.com/office/powerpoint/2010/main" val="36489785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A0770-474A-120E-1390-DDE5C2B73278}"/>
              </a:ext>
            </a:extLst>
          </p:cNvPr>
          <p:cNvSpPr>
            <a:spLocks noGrp="1"/>
          </p:cNvSpPr>
          <p:nvPr>
            <p:ph type="title"/>
          </p:nvPr>
        </p:nvSpPr>
        <p:spPr/>
        <p:txBody>
          <a:bodyPr>
            <a:normAutofit fontScale="90000"/>
          </a:bodyPr>
          <a:lstStyle/>
          <a:p>
            <a:r>
              <a:rPr lang="en-US"/>
              <a:t>Every job needs to be a green job</a:t>
            </a:r>
            <a:endParaRPr lang="en-GB"/>
          </a:p>
        </p:txBody>
      </p:sp>
      <p:sp>
        <p:nvSpPr>
          <p:cNvPr id="3" name="Text Placeholder 2">
            <a:extLst>
              <a:ext uri="{FF2B5EF4-FFF2-40B4-BE49-F238E27FC236}">
                <a16:creationId xmlns:a16="http://schemas.microsoft.com/office/drawing/2014/main" id="{E0A9BCCE-0C9A-114C-DA59-59CFC63135BB}"/>
              </a:ext>
            </a:extLst>
          </p:cNvPr>
          <p:cNvSpPr>
            <a:spLocks noGrp="1"/>
          </p:cNvSpPr>
          <p:nvPr>
            <p:ph type="body" sz="quarter" idx="10"/>
          </p:nvPr>
        </p:nvSpPr>
        <p:spPr/>
        <p:txBody>
          <a:bodyPr/>
          <a:lstStyle/>
          <a:p>
            <a:r>
              <a:rPr lang="en-US"/>
              <a:t>Food &amp; drink</a:t>
            </a:r>
            <a:endParaRPr lang="en-GB"/>
          </a:p>
        </p:txBody>
      </p:sp>
      <p:sp>
        <p:nvSpPr>
          <p:cNvPr id="4" name="Text Placeholder 3">
            <a:extLst>
              <a:ext uri="{FF2B5EF4-FFF2-40B4-BE49-F238E27FC236}">
                <a16:creationId xmlns:a16="http://schemas.microsoft.com/office/drawing/2014/main" id="{8E12C241-F8F6-2B0E-A813-66DAF200631C}"/>
              </a:ext>
            </a:extLst>
          </p:cNvPr>
          <p:cNvSpPr>
            <a:spLocks noGrp="1"/>
          </p:cNvSpPr>
          <p:nvPr>
            <p:ph type="body" sz="quarter" idx="11"/>
          </p:nvPr>
        </p:nvSpPr>
        <p:spPr/>
        <p:txBody>
          <a:bodyPr/>
          <a:lstStyle/>
          <a:p>
            <a:r>
              <a:rPr lang="en-US"/>
              <a:t>Sport</a:t>
            </a:r>
            <a:endParaRPr lang="en-GB"/>
          </a:p>
        </p:txBody>
      </p:sp>
      <p:sp>
        <p:nvSpPr>
          <p:cNvPr id="5" name="Text Placeholder 4">
            <a:extLst>
              <a:ext uri="{FF2B5EF4-FFF2-40B4-BE49-F238E27FC236}">
                <a16:creationId xmlns:a16="http://schemas.microsoft.com/office/drawing/2014/main" id="{0E98B2A3-4F2C-D946-7E87-DCB362648243}"/>
              </a:ext>
            </a:extLst>
          </p:cNvPr>
          <p:cNvSpPr>
            <a:spLocks noGrp="1"/>
          </p:cNvSpPr>
          <p:nvPr>
            <p:ph type="body" sz="quarter" idx="12"/>
          </p:nvPr>
        </p:nvSpPr>
        <p:spPr/>
        <p:txBody>
          <a:bodyPr/>
          <a:lstStyle/>
          <a:p>
            <a:r>
              <a:rPr lang="en-US"/>
              <a:t>Marketing</a:t>
            </a:r>
            <a:endParaRPr lang="en-GB"/>
          </a:p>
        </p:txBody>
      </p:sp>
      <p:sp>
        <p:nvSpPr>
          <p:cNvPr id="6" name="Text Placeholder 5">
            <a:extLst>
              <a:ext uri="{FF2B5EF4-FFF2-40B4-BE49-F238E27FC236}">
                <a16:creationId xmlns:a16="http://schemas.microsoft.com/office/drawing/2014/main" id="{DA3DB3F1-08C9-F731-0D90-64808687B97E}"/>
              </a:ext>
            </a:extLst>
          </p:cNvPr>
          <p:cNvSpPr>
            <a:spLocks noGrp="1"/>
          </p:cNvSpPr>
          <p:nvPr>
            <p:ph type="body" sz="quarter" idx="13"/>
          </p:nvPr>
        </p:nvSpPr>
        <p:spPr>
          <a:xfrm>
            <a:off x="879827" y="3531137"/>
            <a:ext cx="2964040" cy="2723749"/>
          </a:xfrm>
        </p:spPr>
        <p:txBody>
          <a:bodyPr>
            <a:normAutofit/>
          </a:bodyPr>
          <a:lstStyle/>
          <a:p>
            <a:r>
              <a:rPr lang="en-US" sz="2400"/>
              <a:t>Materials</a:t>
            </a:r>
          </a:p>
          <a:p>
            <a:r>
              <a:rPr lang="en-US" sz="2400"/>
              <a:t>Story telling &amp; messaging</a:t>
            </a:r>
          </a:p>
          <a:p>
            <a:r>
              <a:rPr lang="en-US" sz="2400"/>
              <a:t>Methods of communication</a:t>
            </a:r>
          </a:p>
          <a:p>
            <a:r>
              <a:rPr lang="en-US" sz="2400"/>
              <a:t>Events</a:t>
            </a:r>
          </a:p>
          <a:p>
            <a:pPr marL="0" indent="0">
              <a:buNone/>
            </a:pPr>
            <a:endParaRPr lang="en-GB" sz="2400"/>
          </a:p>
        </p:txBody>
      </p:sp>
      <p:sp>
        <p:nvSpPr>
          <p:cNvPr id="7" name="Text Placeholder 6">
            <a:extLst>
              <a:ext uri="{FF2B5EF4-FFF2-40B4-BE49-F238E27FC236}">
                <a16:creationId xmlns:a16="http://schemas.microsoft.com/office/drawing/2014/main" id="{7D064D08-936D-16F4-81D9-1D64A8E40F91}"/>
              </a:ext>
            </a:extLst>
          </p:cNvPr>
          <p:cNvSpPr>
            <a:spLocks noGrp="1"/>
          </p:cNvSpPr>
          <p:nvPr>
            <p:ph type="body" sz="quarter" idx="14"/>
          </p:nvPr>
        </p:nvSpPr>
        <p:spPr>
          <a:xfrm>
            <a:off x="4613627" y="3531136"/>
            <a:ext cx="2964040" cy="2723750"/>
          </a:xfrm>
        </p:spPr>
        <p:txBody>
          <a:bodyPr/>
          <a:lstStyle/>
          <a:p>
            <a:r>
              <a:rPr lang="en-US" sz="2400"/>
              <a:t>Ingredients</a:t>
            </a:r>
          </a:p>
          <a:p>
            <a:r>
              <a:rPr lang="en-US" sz="2400"/>
              <a:t>Food waste</a:t>
            </a:r>
          </a:p>
          <a:p>
            <a:r>
              <a:rPr lang="en-US" sz="2400"/>
              <a:t>Energy use</a:t>
            </a:r>
          </a:p>
          <a:p>
            <a:r>
              <a:rPr lang="en-US" sz="2400"/>
              <a:t>Working local</a:t>
            </a:r>
          </a:p>
          <a:p>
            <a:endParaRPr lang="en-GB"/>
          </a:p>
        </p:txBody>
      </p:sp>
      <p:sp>
        <p:nvSpPr>
          <p:cNvPr id="8" name="Text Placeholder 7">
            <a:extLst>
              <a:ext uri="{FF2B5EF4-FFF2-40B4-BE49-F238E27FC236}">
                <a16:creationId xmlns:a16="http://schemas.microsoft.com/office/drawing/2014/main" id="{E9CD0D99-61EC-462E-6900-6750FE6532A2}"/>
              </a:ext>
            </a:extLst>
          </p:cNvPr>
          <p:cNvSpPr>
            <a:spLocks noGrp="1"/>
          </p:cNvSpPr>
          <p:nvPr>
            <p:ph type="body" sz="quarter" idx="15"/>
          </p:nvPr>
        </p:nvSpPr>
        <p:spPr>
          <a:xfrm>
            <a:off x="8347427" y="3531137"/>
            <a:ext cx="2964040" cy="2723750"/>
          </a:xfrm>
        </p:spPr>
        <p:txBody>
          <a:bodyPr>
            <a:normAutofit/>
          </a:bodyPr>
          <a:lstStyle/>
          <a:p>
            <a:r>
              <a:rPr lang="en-US" sz="2400"/>
              <a:t>Event</a:t>
            </a:r>
            <a:r>
              <a:rPr lang="en-GB" sz="2400"/>
              <a:t>s</a:t>
            </a:r>
          </a:p>
          <a:p>
            <a:r>
              <a:rPr lang="en-GB" sz="2400"/>
              <a:t>Transport</a:t>
            </a:r>
          </a:p>
          <a:p>
            <a:r>
              <a:rPr lang="en-GB" sz="2400"/>
              <a:t>Advertising</a:t>
            </a:r>
          </a:p>
          <a:p>
            <a:r>
              <a:rPr lang="en-GB" sz="2400"/>
              <a:t>Materials</a:t>
            </a:r>
          </a:p>
          <a:p>
            <a:r>
              <a:rPr lang="en-GB" sz="2400"/>
              <a:t>Food &amp; drink</a:t>
            </a:r>
            <a:endParaRPr lang="en-US" sz="2400"/>
          </a:p>
        </p:txBody>
      </p:sp>
      <p:pic>
        <p:nvPicPr>
          <p:cNvPr id="13" name="Graphic 12" descr="Marketing with solid fill">
            <a:extLst>
              <a:ext uri="{FF2B5EF4-FFF2-40B4-BE49-F238E27FC236}">
                <a16:creationId xmlns:a16="http://schemas.microsoft.com/office/drawing/2014/main" id="{5A5705E3-9B26-A326-105F-16E9D97F9F0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34185" y="1644330"/>
            <a:ext cx="679704" cy="679704"/>
          </a:xfrm>
          <a:prstGeom prst="rect">
            <a:avLst/>
          </a:prstGeom>
        </p:spPr>
      </p:pic>
      <p:pic>
        <p:nvPicPr>
          <p:cNvPr id="15" name="Graphic 14" descr="Books with solid fill">
            <a:extLst>
              <a:ext uri="{FF2B5EF4-FFF2-40B4-BE49-F238E27FC236}">
                <a16:creationId xmlns:a16="http://schemas.microsoft.com/office/drawing/2014/main" id="{8E93B919-31FC-BBB6-9DF6-E691AE5D3F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755794" y="1644330"/>
            <a:ext cx="679704" cy="679704"/>
          </a:xfrm>
          <a:prstGeom prst="rect">
            <a:avLst/>
          </a:prstGeom>
        </p:spPr>
      </p:pic>
      <p:pic>
        <p:nvPicPr>
          <p:cNvPr id="17" name="Graphic 16" descr="Tennis racket and ball with solid fill">
            <a:extLst>
              <a:ext uri="{FF2B5EF4-FFF2-40B4-BE49-F238E27FC236}">
                <a16:creationId xmlns:a16="http://schemas.microsoft.com/office/drawing/2014/main" id="{31F717B6-B059-05CA-2498-D4654B7CFB6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432358" y="1574071"/>
            <a:ext cx="725457" cy="725457"/>
          </a:xfrm>
          <a:prstGeom prst="rect">
            <a:avLst/>
          </a:prstGeom>
        </p:spPr>
      </p:pic>
    </p:spTree>
    <p:extLst>
      <p:ext uri="{BB962C8B-B14F-4D97-AF65-F5344CB8AC3E}">
        <p14:creationId xmlns:p14="http://schemas.microsoft.com/office/powerpoint/2010/main" val="39327393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52D6C-9CCC-8D0F-2655-65B2E0A93BF6}"/>
              </a:ext>
            </a:extLst>
          </p:cNvPr>
          <p:cNvSpPr>
            <a:spLocks noGrp="1"/>
          </p:cNvSpPr>
          <p:nvPr>
            <p:ph type="title"/>
          </p:nvPr>
        </p:nvSpPr>
        <p:spPr/>
        <p:txBody>
          <a:bodyPr/>
          <a:lstStyle/>
          <a:p>
            <a:r>
              <a:rPr lang="en-US"/>
              <a:t>Activity: Greening a job</a:t>
            </a:r>
            <a:endParaRPr lang="en-GB"/>
          </a:p>
        </p:txBody>
      </p:sp>
      <p:sp>
        <p:nvSpPr>
          <p:cNvPr id="4" name="Content Placeholder 3">
            <a:extLst>
              <a:ext uri="{FF2B5EF4-FFF2-40B4-BE49-F238E27FC236}">
                <a16:creationId xmlns:a16="http://schemas.microsoft.com/office/drawing/2014/main" id="{83CE091C-BC69-BE98-F470-29B758FEAFC9}"/>
              </a:ext>
            </a:extLst>
          </p:cNvPr>
          <p:cNvSpPr>
            <a:spLocks noGrp="1"/>
          </p:cNvSpPr>
          <p:nvPr>
            <p:ph idx="10"/>
          </p:nvPr>
        </p:nvSpPr>
        <p:spPr>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a:t>In your groups, choose one of the jobs below and think about how they could be greener, or incorporate sustainability.</a:t>
            </a:r>
          </a:p>
          <a:p>
            <a:pPr marL="0" indent="0">
              <a:buNone/>
            </a:pPr>
            <a:endParaRPr lang="en-US" sz="2400"/>
          </a:p>
          <a:p>
            <a:pPr marL="914400" lvl="1" indent="-457200">
              <a:buFont typeface="+mj-lt"/>
              <a:buAutoNum type="arabicPeriod"/>
            </a:pPr>
            <a:r>
              <a:rPr lang="en-GB" sz="2200">
                <a:latin typeface="Arial"/>
                <a:cs typeface="Arial"/>
              </a:rPr>
              <a:t>Local town mayor</a:t>
            </a:r>
          </a:p>
          <a:p>
            <a:pPr marL="914400" lvl="1" indent="-457200">
              <a:buFont typeface="+mj-lt"/>
              <a:buAutoNum type="arabicPeriod"/>
            </a:pPr>
            <a:r>
              <a:rPr lang="en-GB" sz="2200">
                <a:latin typeface="Arial"/>
                <a:cs typeface="Arial"/>
              </a:rPr>
              <a:t>World top 10 tennis player</a:t>
            </a:r>
          </a:p>
          <a:p>
            <a:pPr marL="914400" lvl="1" indent="-457200">
              <a:buFont typeface="+mj-lt"/>
              <a:buAutoNum type="arabicPeriod"/>
            </a:pPr>
            <a:r>
              <a:rPr lang="en-GB" sz="2200">
                <a:latin typeface="Arial"/>
                <a:cs typeface="Arial"/>
              </a:rPr>
              <a:t>Scientist</a:t>
            </a:r>
          </a:p>
          <a:p>
            <a:pPr marL="914400" lvl="1" indent="-457200">
              <a:buFont typeface="+mj-lt"/>
              <a:buAutoNum type="arabicPeriod"/>
            </a:pPr>
            <a:r>
              <a:rPr lang="en-GB" sz="2200">
                <a:latin typeface="Arial"/>
                <a:cs typeface="Arial"/>
              </a:rPr>
              <a:t>Electrician</a:t>
            </a:r>
          </a:p>
          <a:p>
            <a:pPr marL="914400" lvl="1" indent="-457200">
              <a:buFont typeface="+mj-lt"/>
              <a:buAutoNum type="arabicPeriod"/>
            </a:pPr>
            <a:r>
              <a:rPr lang="en-GB" sz="2200">
                <a:latin typeface="Arial"/>
                <a:cs typeface="Arial"/>
              </a:rPr>
              <a:t>Chef</a:t>
            </a:r>
          </a:p>
          <a:p>
            <a:pPr marL="914400" lvl="1" indent="-457200">
              <a:buFont typeface="+mj-lt"/>
              <a:buAutoNum type="arabicPeriod"/>
            </a:pPr>
            <a:r>
              <a:rPr lang="en-GB" sz="2200">
                <a:latin typeface="Arial"/>
                <a:cs typeface="Arial"/>
              </a:rPr>
              <a:t>Construction worker</a:t>
            </a:r>
            <a:endParaRPr lang="en-GB"/>
          </a:p>
          <a:p>
            <a:pPr marL="914400" lvl="1" indent="-457200">
              <a:buFont typeface="+mj-lt"/>
              <a:buAutoNum type="arabicPeriod"/>
            </a:pPr>
            <a:r>
              <a:rPr lang="en-GB" sz="2200">
                <a:latin typeface="Arial"/>
                <a:cs typeface="Arial"/>
              </a:rPr>
              <a:t>Organiser of large events</a:t>
            </a:r>
            <a:endParaRPr lang="en-US" sz="2200">
              <a:latin typeface="Arial"/>
              <a:cs typeface="Arial"/>
            </a:endParaRPr>
          </a:p>
          <a:p>
            <a:pPr marL="914400" lvl="1" indent="-457200">
              <a:buFont typeface="+mj-lt"/>
              <a:buAutoNum type="arabicPeriod"/>
            </a:pPr>
            <a:r>
              <a:rPr lang="en-GB" sz="2200">
                <a:latin typeface="Arial"/>
                <a:cs typeface="Arial"/>
              </a:rPr>
              <a:t>Politician</a:t>
            </a:r>
            <a:endParaRPr lang="en-US" sz="2200">
              <a:latin typeface="Arial"/>
              <a:cs typeface="Arial"/>
            </a:endParaRPr>
          </a:p>
          <a:p>
            <a:pPr marL="914400" lvl="1" indent="-457200">
              <a:buFont typeface="+mj-lt"/>
              <a:buAutoNum type="arabicPeriod"/>
            </a:pPr>
            <a:r>
              <a:rPr lang="en-GB" sz="2200">
                <a:latin typeface="Arial"/>
                <a:cs typeface="Arial"/>
              </a:rPr>
              <a:t>Fashion designer</a:t>
            </a:r>
          </a:p>
          <a:p>
            <a:pPr marL="914400" lvl="1" indent="-457200">
              <a:buFont typeface="+mj-lt"/>
              <a:buAutoNum type="arabicPeriod"/>
            </a:pPr>
            <a:r>
              <a:rPr lang="en-GB" sz="2200">
                <a:latin typeface="Arial"/>
                <a:cs typeface="Arial"/>
              </a:rPr>
              <a:t>Musician</a:t>
            </a:r>
          </a:p>
          <a:p>
            <a:pPr marL="914400" lvl="1" indent="-457200">
              <a:buFont typeface="+mj-lt"/>
              <a:buAutoNum type="arabicPeriod"/>
            </a:pPr>
            <a:r>
              <a:rPr lang="en-GB" sz="2200">
                <a:latin typeface="Arial"/>
                <a:cs typeface="Arial"/>
              </a:rPr>
              <a:t>Owner of an online IT business</a:t>
            </a:r>
          </a:p>
          <a:p>
            <a:pPr marL="914400" lvl="1" indent="-457200">
              <a:buFont typeface="+mj-lt"/>
              <a:buAutoNum type="arabicPeriod"/>
            </a:pPr>
            <a:r>
              <a:rPr lang="en-GB" sz="2200">
                <a:latin typeface="Arial"/>
                <a:cs typeface="Arial"/>
              </a:rPr>
              <a:t>Influencer</a:t>
            </a:r>
          </a:p>
          <a:p>
            <a:pPr marL="0" indent="0">
              <a:buNone/>
            </a:pPr>
            <a:r>
              <a:rPr lang="en-US" sz="2900">
                <a:latin typeface="Arial"/>
                <a:cs typeface="Arial"/>
              </a:rPr>
              <a:t> </a:t>
            </a:r>
          </a:p>
          <a:p>
            <a:pPr marL="0" indent="0">
              <a:buNone/>
            </a:pPr>
            <a:r>
              <a:rPr lang="en-US" sz="2400"/>
              <a:t>Working in groups of 4-6, use the paper to write out your ideas, thinking about the skills required, who they work with, and the types of projects they might be involved with. </a:t>
            </a:r>
          </a:p>
          <a:p>
            <a:pPr marL="0" indent="0">
              <a:buNone/>
            </a:pPr>
            <a:endParaRPr lang="en-US"/>
          </a:p>
          <a:p>
            <a:pPr marL="0" indent="0">
              <a:buNone/>
            </a:pPr>
            <a:endParaRPr lang="en-US"/>
          </a:p>
          <a:p>
            <a:pPr marL="0" indent="0">
              <a:buNone/>
            </a:pPr>
            <a:endParaRPr lang="en-US"/>
          </a:p>
          <a:p>
            <a:pPr marL="0" indent="0">
              <a:buNone/>
            </a:pPr>
            <a:endParaRPr lang="en-GB"/>
          </a:p>
        </p:txBody>
      </p:sp>
      <p:cxnSp>
        <p:nvCxnSpPr>
          <p:cNvPr id="5" name="Straight Arrow Connector 4">
            <a:extLst>
              <a:ext uri="{FF2B5EF4-FFF2-40B4-BE49-F238E27FC236}">
                <a16:creationId xmlns:a16="http://schemas.microsoft.com/office/drawing/2014/main" id="{EA1A4081-8C63-4DDA-972C-2A65BCC5DAAC}"/>
              </a:ext>
            </a:extLst>
          </p:cNvPr>
          <p:cNvCxnSpPr>
            <a:cxnSpLocks/>
          </p:cNvCxnSpPr>
          <p:nvPr/>
        </p:nvCxnSpPr>
        <p:spPr>
          <a:xfrm>
            <a:off x="8029785" y="3316943"/>
            <a:ext cx="0" cy="7899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27720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52D6C-9CCC-8D0F-2655-65B2E0A93BF6}"/>
              </a:ext>
            </a:extLst>
          </p:cNvPr>
          <p:cNvSpPr>
            <a:spLocks noGrp="1"/>
          </p:cNvSpPr>
          <p:nvPr>
            <p:ph type="title"/>
          </p:nvPr>
        </p:nvSpPr>
        <p:spPr/>
        <p:txBody>
          <a:bodyPr/>
          <a:lstStyle/>
          <a:p>
            <a:r>
              <a:rPr lang="en-US"/>
              <a:t>Activity: Greening a job</a:t>
            </a:r>
            <a:endParaRPr lang="en-GB"/>
          </a:p>
        </p:txBody>
      </p:sp>
      <p:sp>
        <p:nvSpPr>
          <p:cNvPr id="4" name="Content Placeholder 3">
            <a:extLst>
              <a:ext uri="{FF2B5EF4-FFF2-40B4-BE49-F238E27FC236}">
                <a16:creationId xmlns:a16="http://schemas.microsoft.com/office/drawing/2014/main" id="{83CE091C-BC69-BE98-F470-29B758FEAFC9}"/>
              </a:ext>
            </a:extLst>
          </p:cNvPr>
          <p:cNvSpPr>
            <a:spLocks noGrp="1"/>
          </p:cNvSpPr>
          <p:nvPr>
            <p:ph idx="10"/>
          </p:nvPr>
        </p:nvSpPr>
        <p:spPr>
          <a:xfrm>
            <a:off x="5911522" y="2618727"/>
            <a:ext cx="4236526" cy="698215"/>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Green Job Chosen:</a:t>
            </a:r>
          </a:p>
          <a:p>
            <a:pPr marL="0" indent="0" algn="ctr">
              <a:buNone/>
            </a:pPr>
            <a:r>
              <a:rPr lang="en-US" sz="2400" dirty="0"/>
              <a:t>Town Mayor</a:t>
            </a:r>
          </a:p>
          <a:p>
            <a:pPr marL="0" indent="0">
              <a:buNone/>
            </a:pPr>
            <a:endParaRPr lang="en-US" dirty="0"/>
          </a:p>
          <a:p>
            <a:pPr marL="0" indent="0">
              <a:buNone/>
            </a:pPr>
            <a:endParaRPr lang="en-US" dirty="0"/>
          </a:p>
          <a:p>
            <a:pPr marL="0" indent="0">
              <a:buNone/>
            </a:pPr>
            <a:endParaRPr lang="en-US" dirty="0"/>
          </a:p>
          <a:p>
            <a:pPr marL="0" indent="0">
              <a:buNone/>
            </a:pPr>
            <a:endParaRPr lang="en-GB" dirty="0"/>
          </a:p>
        </p:txBody>
      </p:sp>
      <p:cxnSp>
        <p:nvCxnSpPr>
          <p:cNvPr id="5" name="Straight Arrow Connector 4">
            <a:extLst>
              <a:ext uri="{FF2B5EF4-FFF2-40B4-BE49-F238E27FC236}">
                <a16:creationId xmlns:a16="http://schemas.microsoft.com/office/drawing/2014/main" id="{A02F624A-C2D2-40E9-A635-D6E17FED742B}"/>
              </a:ext>
            </a:extLst>
          </p:cNvPr>
          <p:cNvCxnSpPr>
            <a:stCxn id="4" idx="0"/>
          </p:cNvCxnSpPr>
          <p:nvPr/>
        </p:nvCxnSpPr>
        <p:spPr>
          <a:xfrm flipV="1">
            <a:off x="8029785" y="1828800"/>
            <a:ext cx="0" cy="7899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63D44DE9-9A40-4E2D-A1C0-2B9D934A8FE2}"/>
              </a:ext>
            </a:extLst>
          </p:cNvPr>
          <p:cNvCxnSpPr>
            <a:cxnSpLocks/>
          </p:cNvCxnSpPr>
          <p:nvPr/>
        </p:nvCxnSpPr>
        <p:spPr>
          <a:xfrm flipH="1" flipV="1">
            <a:off x="5477435" y="1999129"/>
            <a:ext cx="434087" cy="6195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2E2FEB27-F7DA-4237-9C50-1E15EC2D718E}"/>
              </a:ext>
            </a:extLst>
          </p:cNvPr>
          <p:cNvCxnSpPr>
            <a:cxnSpLocks/>
          </p:cNvCxnSpPr>
          <p:nvPr/>
        </p:nvCxnSpPr>
        <p:spPr>
          <a:xfrm flipV="1">
            <a:off x="10148049" y="1999129"/>
            <a:ext cx="434086" cy="6195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73389112-6DB3-473F-8C44-2F67FE292294}"/>
              </a:ext>
            </a:extLst>
          </p:cNvPr>
          <p:cNvCxnSpPr>
            <a:cxnSpLocks/>
          </p:cNvCxnSpPr>
          <p:nvPr/>
        </p:nvCxnSpPr>
        <p:spPr>
          <a:xfrm>
            <a:off x="10148049" y="3316942"/>
            <a:ext cx="434086" cy="3675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1443C516-ADE3-463A-AC4F-93430FB84F14}"/>
              </a:ext>
            </a:extLst>
          </p:cNvPr>
          <p:cNvCxnSpPr>
            <a:cxnSpLocks/>
          </p:cNvCxnSpPr>
          <p:nvPr/>
        </p:nvCxnSpPr>
        <p:spPr>
          <a:xfrm>
            <a:off x="8029785" y="3316943"/>
            <a:ext cx="0" cy="7899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B237ED8-82AF-49A5-B45F-24B7BE1C8F45}"/>
              </a:ext>
            </a:extLst>
          </p:cNvPr>
          <p:cNvCxnSpPr>
            <a:cxnSpLocks/>
          </p:cNvCxnSpPr>
          <p:nvPr/>
        </p:nvCxnSpPr>
        <p:spPr>
          <a:xfrm flipH="1">
            <a:off x="5334000" y="3289531"/>
            <a:ext cx="565966" cy="6728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887D983F-89DB-47BB-A1BD-67FC6028E27D}"/>
              </a:ext>
            </a:extLst>
          </p:cNvPr>
          <p:cNvSpPr txBox="1"/>
          <p:nvPr/>
        </p:nvSpPr>
        <p:spPr>
          <a:xfrm>
            <a:off x="4023360" y="1219200"/>
            <a:ext cx="2157984" cy="923330"/>
          </a:xfrm>
          <a:prstGeom prst="rect">
            <a:avLst/>
          </a:prstGeom>
          <a:noFill/>
        </p:spPr>
        <p:txBody>
          <a:bodyPr wrap="square" rtlCol="0">
            <a:spAutoFit/>
          </a:bodyPr>
          <a:lstStyle/>
          <a:p>
            <a:r>
              <a:rPr lang="en-GB" dirty="0"/>
              <a:t>Cycle lanes for sustainable forms of transport</a:t>
            </a:r>
          </a:p>
        </p:txBody>
      </p:sp>
      <p:sp>
        <p:nvSpPr>
          <p:cNvPr id="11" name="TextBox 10">
            <a:extLst>
              <a:ext uri="{FF2B5EF4-FFF2-40B4-BE49-F238E27FC236}">
                <a16:creationId xmlns:a16="http://schemas.microsoft.com/office/drawing/2014/main" id="{8BDABCCC-A02C-4929-AB77-2B70F6C4938E}"/>
              </a:ext>
            </a:extLst>
          </p:cNvPr>
          <p:cNvSpPr txBox="1"/>
          <p:nvPr/>
        </p:nvSpPr>
        <p:spPr>
          <a:xfrm>
            <a:off x="7260336" y="917225"/>
            <a:ext cx="2157984" cy="1200329"/>
          </a:xfrm>
          <a:prstGeom prst="rect">
            <a:avLst/>
          </a:prstGeom>
          <a:noFill/>
        </p:spPr>
        <p:txBody>
          <a:bodyPr wrap="square" rtlCol="0">
            <a:spAutoFit/>
          </a:bodyPr>
          <a:lstStyle/>
          <a:p>
            <a:r>
              <a:rPr lang="en-GB" dirty="0"/>
              <a:t>Electrical charging points for cars placed around the area</a:t>
            </a:r>
          </a:p>
        </p:txBody>
      </p:sp>
      <p:sp>
        <p:nvSpPr>
          <p:cNvPr id="13" name="TextBox 12">
            <a:extLst>
              <a:ext uri="{FF2B5EF4-FFF2-40B4-BE49-F238E27FC236}">
                <a16:creationId xmlns:a16="http://schemas.microsoft.com/office/drawing/2014/main" id="{18965780-381D-41EE-90A2-577B4AD90892}"/>
              </a:ext>
            </a:extLst>
          </p:cNvPr>
          <p:cNvSpPr txBox="1"/>
          <p:nvPr/>
        </p:nvSpPr>
        <p:spPr>
          <a:xfrm>
            <a:off x="9878227" y="798800"/>
            <a:ext cx="2157984" cy="1200329"/>
          </a:xfrm>
          <a:prstGeom prst="rect">
            <a:avLst/>
          </a:prstGeom>
          <a:noFill/>
        </p:spPr>
        <p:txBody>
          <a:bodyPr wrap="square" rtlCol="0">
            <a:spAutoFit/>
          </a:bodyPr>
          <a:lstStyle/>
          <a:p>
            <a:r>
              <a:rPr lang="en-GB" dirty="0"/>
              <a:t>Creation of green spaces, such as parks and woodlands</a:t>
            </a:r>
          </a:p>
        </p:txBody>
      </p:sp>
      <p:sp>
        <p:nvSpPr>
          <p:cNvPr id="15" name="TextBox 14">
            <a:extLst>
              <a:ext uri="{FF2B5EF4-FFF2-40B4-BE49-F238E27FC236}">
                <a16:creationId xmlns:a16="http://schemas.microsoft.com/office/drawing/2014/main" id="{A495337A-6478-4040-9968-1440B6C817BF}"/>
              </a:ext>
            </a:extLst>
          </p:cNvPr>
          <p:cNvSpPr txBox="1"/>
          <p:nvPr/>
        </p:nvSpPr>
        <p:spPr>
          <a:xfrm>
            <a:off x="9878227" y="3639109"/>
            <a:ext cx="2157984" cy="646331"/>
          </a:xfrm>
          <a:prstGeom prst="rect">
            <a:avLst/>
          </a:prstGeom>
          <a:noFill/>
        </p:spPr>
        <p:txBody>
          <a:bodyPr wrap="square" rtlCol="0">
            <a:spAutoFit/>
          </a:bodyPr>
          <a:lstStyle/>
          <a:p>
            <a:r>
              <a:rPr lang="en-GB" dirty="0"/>
              <a:t>Protection of green belt land</a:t>
            </a:r>
          </a:p>
        </p:txBody>
      </p:sp>
      <p:sp>
        <p:nvSpPr>
          <p:cNvPr id="16" name="TextBox 15">
            <a:extLst>
              <a:ext uri="{FF2B5EF4-FFF2-40B4-BE49-F238E27FC236}">
                <a16:creationId xmlns:a16="http://schemas.microsoft.com/office/drawing/2014/main" id="{CF29130C-CCC5-4329-B1A9-D19EFD95A0DE}"/>
              </a:ext>
            </a:extLst>
          </p:cNvPr>
          <p:cNvSpPr txBox="1"/>
          <p:nvPr/>
        </p:nvSpPr>
        <p:spPr>
          <a:xfrm>
            <a:off x="7260336" y="4106869"/>
            <a:ext cx="2157984" cy="923330"/>
          </a:xfrm>
          <a:prstGeom prst="rect">
            <a:avLst/>
          </a:prstGeom>
          <a:noFill/>
        </p:spPr>
        <p:txBody>
          <a:bodyPr wrap="square" rtlCol="0">
            <a:spAutoFit/>
          </a:bodyPr>
          <a:lstStyle/>
          <a:p>
            <a:r>
              <a:rPr lang="en-GB" dirty="0"/>
              <a:t>Sustainable forms of energy placed in the area</a:t>
            </a:r>
          </a:p>
        </p:txBody>
      </p:sp>
      <p:sp>
        <p:nvSpPr>
          <p:cNvPr id="17" name="TextBox 16">
            <a:extLst>
              <a:ext uri="{FF2B5EF4-FFF2-40B4-BE49-F238E27FC236}">
                <a16:creationId xmlns:a16="http://schemas.microsoft.com/office/drawing/2014/main" id="{9A650AA2-5450-484A-B1A4-4E7D8718C749}"/>
              </a:ext>
            </a:extLst>
          </p:cNvPr>
          <p:cNvSpPr txBox="1"/>
          <p:nvPr/>
        </p:nvSpPr>
        <p:spPr>
          <a:xfrm>
            <a:off x="4255008" y="4106869"/>
            <a:ext cx="2157984" cy="923330"/>
          </a:xfrm>
          <a:prstGeom prst="rect">
            <a:avLst/>
          </a:prstGeom>
          <a:noFill/>
        </p:spPr>
        <p:txBody>
          <a:bodyPr wrap="square" rtlCol="0">
            <a:spAutoFit/>
          </a:bodyPr>
          <a:lstStyle/>
          <a:p>
            <a:r>
              <a:rPr lang="en-GB" dirty="0"/>
              <a:t>Net zero housing using solar and wind energy</a:t>
            </a:r>
          </a:p>
        </p:txBody>
      </p:sp>
    </p:spTree>
    <p:extLst>
      <p:ext uri="{BB962C8B-B14F-4D97-AF65-F5344CB8AC3E}">
        <p14:creationId xmlns:p14="http://schemas.microsoft.com/office/powerpoint/2010/main" val="22834606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52D6C-9CCC-8D0F-2655-65B2E0A93BF6}"/>
              </a:ext>
            </a:extLst>
          </p:cNvPr>
          <p:cNvSpPr>
            <a:spLocks noGrp="1"/>
          </p:cNvSpPr>
          <p:nvPr>
            <p:ph type="title"/>
          </p:nvPr>
        </p:nvSpPr>
        <p:spPr/>
        <p:txBody>
          <a:bodyPr>
            <a:normAutofit fontScale="90000"/>
          </a:bodyPr>
          <a:lstStyle/>
          <a:p>
            <a:r>
              <a:rPr lang="en-US" dirty="0"/>
              <a:t>Activity: Lets do one together</a:t>
            </a:r>
            <a:endParaRPr lang="en-GB" dirty="0"/>
          </a:p>
        </p:txBody>
      </p:sp>
      <p:sp>
        <p:nvSpPr>
          <p:cNvPr id="4" name="Content Placeholder 3">
            <a:extLst>
              <a:ext uri="{FF2B5EF4-FFF2-40B4-BE49-F238E27FC236}">
                <a16:creationId xmlns:a16="http://schemas.microsoft.com/office/drawing/2014/main" id="{83CE091C-BC69-BE98-F470-29B758FEAFC9}"/>
              </a:ext>
            </a:extLst>
          </p:cNvPr>
          <p:cNvSpPr>
            <a:spLocks noGrp="1"/>
          </p:cNvSpPr>
          <p:nvPr>
            <p:ph idx="10"/>
          </p:nvPr>
        </p:nvSpPr>
        <p:spPr>
          <a:xfrm>
            <a:off x="5911522" y="2618727"/>
            <a:ext cx="4236526" cy="698215"/>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Green Job Chosen:</a:t>
            </a:r>
          </a:p>
          <a:p>
            <a:pPr marL="0" indent="0">
              <a:buNone/>
            </a:pPr>
            <a:r>
              <a:rPr lang="en-US" sz="2400" dirty="0"/>
              <a:t>_________________________</a:t>
            </a:r>
          </a:p>
          <a:p>
            <a:pPr marL="0" indent="0">
              <a:buNone/>
            </a:pPr>
            <a:endParaRPr lang="en-US" dirty="0"/>
          </a:p>
          <a:p>
            <a:pPr marL="0" indent="0">
              <a:buNone/>
            </a:pPr>
            <a:endParaRPr lang="en-US" dirty="0"/>
          </a:p>
          <a:p>
            <a:pPr marL="0" indent="0">
              <a:buNone/>
            </a:pPr>
            <a:endParaRPr lang="en-US" dirty="0"/>
          </a:p>
          <a:p>
            <a:pPr marL="0" indent="0">
              <a:buNone/>
            </a:pPr>
            <a:endParaRPr lang="en-GB" dirty="0"/>
          </a:p>
        </p:txBody>
      </p:sp>
      <p:cxnSp>
        <p:nvCxnSpPr>
          <p:cNvPr id="5" name="Straight Arrow Connector 4">
            <a:extLst>
              <a:ext uri="{FF2B5EF4-FFF2-40B4-BE49-F238E27FC236}">
                <a16:creationId xmlns:a16="http://schemas.microsoft.com/office/drawing/2014/main" id="{A02F624A-C2D2-40E9-A635-D6E17FED742B}"/>
              </a:ext>
            </a:extLst>
          </p:cNvPr>
          <p:cNvCxnSpPr>
            <a:stCxn id="4" idx="0"/>
          </p:cNvCxnSpPr>
          <p:nvPr/>
        </p:nvCxnSpPr>
        <p:spPr>
          <a:xfrm flipV="1">
            <a:off x="8029785" y="1828800"/>
            <a:ext cx="0" cy="7899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63D44DE9-9A40-4E2D-A1C0-2B9D934A8FE2}"/>
              </a:ext>
            </a:extLst>
          </p:cNvPr>
          <p:cNvCxnSpPr>
            <a:cxnSpLocks/>
          </p:cNvCxnSpPr>
          <p:nvPr/>
        </p:nvCxnSpPr>
        <p:spPr>
          <a:xfrm flipH="1" flipV="1">
            <a:off x="5477435" y="1999129"/>
            <a:ext cx="434087" cy="6195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2E2FEB27-F7DA-4237-9C50-1E15EC2D718E}"/>
              </a:ext>
            </a:extLst>
          </p:cNvPr>
          <p:cNvCxnSpPr>
            <a:cxnSpLocks/>
          </p:cNvCxnSpPr>
          <p:nvPr/>
        </p:nvCxnSpPr>
        <p:spPr>
          <a:xfrm flipV="1">
            <a:off x="10148049" y="1999129"/>
            <a:ext cx="434086" cy="6195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73389112-6DB3-473F-8C44-2F67FE292294}"/>
              </a:ext>
            </a:extLst>
          </p:cNvPr>
          <p:cNvCxnSpPr>
            <a:cxnSpLocks/>
          </p:cNvCxnSpPr>
          <p:nvPr/>
        </p:nvCxnSpPr>
        <p:spPr>
          <a:xfrm>
            <a:off x="10148049" y="3316942"/>
            <a:ext cx="434086" cy="3675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1443C516-ADE3-463A-AC4F-93430FB84F14}"/>
              </a:ext>
            </a:extLst>
          </p:cNvPr>
          <p:cNvCxnSpPr>
            <a:cxnSpLocks/>
          </p:cNvCxnSpPr>
          <p:nvPr/>
        </p:nvCxnSpPr>
        <p:spPr>
          <a:xfrm>
            <a:off x="8029785" y="3316943"/>
            <a:ext cx="0" cy="7899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B237ED8-82AF-49A5-B45F-24B7BE1C8F45}"/>
              </a:ext>
            </a:extLst>
          </p:cNvPr>
          <p:cNvCxnSpPr>
            <a:cxnSpLocks/>
          </p:cNvCxnSpPr>
          <p:nvPr/>
        </p:nvCxnSpPr>
        <p:spPr>
          <a:xfrm flipH="1">
            <a:off x="5334000" y="3289531"/>
            <a:ext cx="565966" cy="6728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42061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894AF-330B-B5E8-7E44-8C4BCF406BD7}"/>
              </a:ext>
            </a:extLst>
          </p:cNvPr>
          <p:cNvSpPr>
            <a:spLocks noGrp="1"/>
          </p:cNvSpPr>
          <p:nvPr>
            <p:ph type="title"/>
          </p:nvPr>
        </p:nvSpPr>
        <p:spPr/>
        <p:txBody>
          <a:bodyPr>
            <a:normAutofit/>
          </a:bodyPr>
          <a:lstStyle/>
          <a:p>
            <a:r>
              <a:rPr lang="en-US"/>
              <a:t>Sustainability cuts across all subject areas</a:t>
            </a:r>
            <a:endParaRPr lang="en-GB"/>
          </a:p>
        </p:txBody>
      </p:sp>
      <p:graphicFrame>
        <p:nvGraphicFramePr>
          <p:cNvPr id="3" name="Diagram 2">
            <a:extLst>
              <a:ext uri="{FF2B5EF4-FFF2-40B4-BE49-F238E27FC236}">
                <a16:creationId xmlns:a16="http://schemas.microsoft.com/office/drawing/2014/main" id="{16EFFB24-AA15-1026-4E30-8C784C6C5A5A}"/>
              </a:ext>
            </a:extLst>
          </p:cNvPr>
          <p:cNvGraphicFramePr/>
          <p:nvPr>
            <p:extLst>
              <p:ext uri="{D42A27DB-BD31-4B8C-83A1-F6EECF244321}">
                <p14:modId xmlns:p14="http://schemas.microsoft.com/office/powerpoint/2010/main" val="1453279195"/>
              </p:ext>
            </p:extLst>
          </p:nvPr>
        </p:nvGraphicFramePr>
        <p:xfrm>
          <a:off x="1023514" y="1922106"/>
          <a:ext cx="9873927" cy="42547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6097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CA39C1-5D4F-C39B-7127-52CE257993D8}"/>
              </a:ext>
            </a:extLst>
          </p:cNvPr>
          <p:cNvSpPr>
            <a:spLocks noGrp="1"/>
          </p:cNvSpPr>
          <p:nvPr>
            <p:ph type="title"/>
          </p:nvPr>
        </p:nvSpPr>
        <p:spPr/>
        <p:txBody>
          <a:bodyPr>
            <a:normAutofit fontScale="90000"/>
          </a:bodyPr>
          <a:lstStyle/>
          <a:p>
            <a:r>
              <a:rPr lang="en-GB" dirty="0"/>
              <a:t>Career Entry Routes</a:t>
            </a:r>
            <a:br>
              <a:rPr lang="en-GB" dirty="0"/>
            </a:br>
            <a:r>
              <a:rPr lang="en-GB" dirty="0"/>
              <a:t>Further research</a:t>
            </a:r>
          </a:p>
        </p:txBody>
      </p:sp>
      <p:sp>
        <p:nvSpPr>
          <p:cNvPr id="3" name="Text Placeholder 2">
            <a:extLst>
              <a:ext uri="{FF2B5EF4-FFF2-40B4-BE49-F238E27FC236}">
                <a16:creationId xmlns:a16="http://schemas.microsoft.com/office/drawing/2014/main" id="{613379A4-858C-E24B-3DDD-6D2C0EC0DD55}"/>
              </a:ext>
            </a:extLst>
          </p:cNvPr>
          <p:cNvSpPr>
            <a:spLocks noGrp="1"/>
          </p:cNvSpPr>
          <p:nvPr>
            <p:ph idx="10"/>
          </p:nvPr>
        </p:nvSpPr>
        <p:spPr>
          <a:xfrm>
            <a:off x="4351662" y="3429000"/>
            <a:ext cx="7157586" cy="2414017"/>
          </a:xfrm>
          <a:ln>
            <a:solidFill>
              <a:schemeClr val="accent1"/>
            </a:solidFill>
          </a:ln>
        </p:spPr>
        <p:txBody>
          <a:bodyPr>
            <a:noAutofit/>
          </a:bodyPr>
          <a:lstStyle/>
          <a:p>
            <a:pPr marL="0" indent="0">
              <a:buNone/>
            </a:pPr>
            <a:r>
              <a:rPr lang="en-GB" sz="1800" b="1">
                <a:latin typeface="+mn-lt"/>
              </a:rPr>
              <a:t>Apprenticeships</a:t>
            </a:r>
          </a:p>
          <a:p>
            <a:pPr marL="0" indent="0">
              <a:buNone/>
            </a:pPr>
            <a:r>
              <a:rPr lang="en-GB" sz="1800">
                <a:latin typeface="+mn-lt"/>
              </a:rPr>
              <a:t>Example courses:</a:t>
            </a:r>
          </a:p>
          <a:p>
            <a:r>
              <a:rPr lang="en-GB" sz="1800">
                <a:latin typeface="+mn-lt"/>
              </a:rPr>
              <a:t>Environmental Practitioner Degree – Level 6</a:t>
            </a:r>
          </a:p>
          <a:p>
            <a:r>
              <a:rPr lang="en-US" sz="1800">
                <a:latin typeface="+mn-lt"/>
              </a:rPr>
              <a:t>Corporate Responsibility and Sustainability Practitioner - Level 4</a:t>
            </a:r>
          </a:p>
          <a:p>
            <a:r>
              <a:rPr lang="en-US" sz="1800">
                <a:latin typeface="+mn-lt"/>
              </a:rPr>
              <a:t>Countryside worker – Level 2</a:t>
            </a:r>
          </a:p>
          <a:p>
            <a:r>
              <a:rPr lang="en-US" sz="1800">
                <a:latin typeface="+mn-lt"/>
              </a:rPr>
              <a:t>Low Carbon Heating Technician - Level 3</a:t>
            </a:r>
            <a:endParaRPr lang="en-GB" sz="1800">
              <a:latin typeface="+mn-lt"/>
            </a:endParaRPr>
          </a:p>
        </p:txBody>
      </p:sp>
      <p:sp>
        <p:nvSpPr>
          <p:cNvPr id="4" name="TextBox 3">
            <a:extLst>
              <a:ext uri="{FF2B5EF4-FFF2-40B4-BE49-F238E27FC236}">
                <a16:creationId xmlns:a16="http://schemas.microsoft.com/office/drawing/2014/main" id="{30DF7B09-8D28-8A44-DD8C-840D04B128B0}"/>
              </a:ext>
            </a:extLst>
          </p:cNvPr>
          <p:cNvSpPr txBox="1"/>
          <p:nvPr/>
        </p:nvSpPr>
        <p:spPr>
          <a:xfrm>
            <a:off x="4351662" y="424148"/>
            <a:ext cx="7157586" cy="2862322"/>
          </a:xfrm>
          <a:prstGeom prst="rect">
            <a:avLst/>
          </a:prstGeom>
          <a:noFill/>
          <a:ln>
            <a:solidFill>
              <a:schemeClr val="accent1"/>
            </a:solidFill>
          </a:ln>
        </p:spPr>
        <p:txBody>
          <a:bodyPr wrap="square">
            <a:spAutoFit/>
          </a:bodyPr>
          <a:lstStyle/>
          <a:p>
            <a:pPr marL="0" indent="0">
              <a:buNone/>
            </a:pPr>
            <a:r>
              <a:rPr lang="en-GB" b="1"/>
              <a:t>University degrees</a:t>
            </a:r>
          </a:p>
          <a:p>
            <a:pPr marL="0" indent="0">
              <a:buNone/>
            </a:pPr>
            <a:r>
              <a:rPr lang="en-GB"/>
              <a:t>Example courses:</a:t>
            </a:r>
          </a:p>
          <a:p>
            <a:pPr marL="285750" indent="-285750">
              <a:buFont typeface="Arial" panose="020B0604020202020204" pitchFamily="34" charset="0"/>
              <a:buChar char="•"/>
            </a:pPr>
            <a:r>
              <a:rPr lang="en-GB"/>
              <a:t>BSc Environmental Health</a:t>
            </a:r>
          </a:p>
          <a:p>
            <a:pPr marL="285750" indent="-285750">
              <a:buFont typeface="Arial" panose="020B0604020202020204" pitchFamily="34" charset="0"/>
              <a:buChar char="•"/>
            </a:pPr>
            <a:r>
              <a:rPr lang="en-GB"/>
              <a:t>BSc (Hons) Environmental Science </a:t>
            </a:r>
          </a:p>
          <a:p>
            <a:pPr marL="285750" indent="-285750">
              <a:buFont typeface="Arial" panose="020B0604020202020204" pitchFamily="34" charset="0"/>
              <a:buChar char="•"/>
            </a:pPr>
            <a:r>
              <a:rPr lang="en-US"/>
              <a:t>BSc Sustainability and Environmental Management</a:t>
            </a:r>
          </a:p>
          <a:p>
            <a:pPr marL="285750" indent="-285750">
              <a:buFont typeface="Arial" panose="020B0604020202020204" pitchFamily="34" charset="0"/>
              <a:buChar char="•"/>
            </a:pPr>
            <a:r>
              <a:rPr lang="en-US"/>
              <a:t>BA Hons Environment and Planning</a:t>
            </a:r>
          </a:p>
          <a:p>
            <a:endParaRPr lang="en-US"/>
          </a:p>
          <a:p>
            <a:pPr marL="0" indent="0">
              <a:buNone/>
            </a:pPr>
            <a:r>
              <a:rPr lang="en-GB"/>
              <a:t>Other subjects such as business, finance and construction could also  feature elements of sustainability. Search the UCAS website for more info!</a:t>
            </a:r>
          </a:p>
        </p:txBody>
      </p:sp>
      <p:sp>
        <p:nvSpPr>
          <p:cNvPr id="6" name="TextBox 5">
            <a:extLst>
              <a:ext uri="{FF2B5EF4-FFF2-40B4-BE49-F238E27FC236}">
                <a16:creationId xmlns:a16="http://schemas.microsoft.com/office/drawing/2014/main" id="{1764BE26-AEF9-90F8-0F52-1A5FCCA7765A}"/>
              </a:ext>
            </a:extLst>
          </p:cNvPr>
          <p:cNvSpPr txBox="1"/>
          <p:nvPr/>
        </p:nvSpPr>
        <p:spPr>
          <a:xfrm>
            <a:off x="4338587" y="6015658"/>
            <a:ext cx="7157587" cy="369332"/>
          </a:xfrm>
          <a:prstGeom prst="rect">
            <a:avLst/>
          </a:prstGeom>
          <a:noFill/>
          <a:ln>
            <a:solidFill>
              <a:schemeClr val="accent1"/>
            </a:solidFill>
          </a:ln>
        </p:spPr>
        <p:txBody>
          <a:bodyPr wrap="square">
            <a:spAutoFit/>
          </a:bodyPr>
          <a:lstStyle/>
          <a:p>
            <a:r>
              <a:rPr lang="en-GB" b="1"/>
              <a:t>Volunteering</a:t>
            </a:r>
            <a:endParaRPr lang="en-GB"/>
          </a:p>
        </p:txBody>
      </p:sp>
      <p:pic>
        <p:nvPicPr>
          <p:cNvPr id="5" name="Picture 4" descr="A qr code with a dinosaur&#10;&#10;AI-generated content may be incorrect.">
            <a:extLst>
              <a:ext uri="{FF2B5EF4-FFF2-40B4-BE49-F238E27FC236}">
                <a16:creationId xmlns:a16="http://schemas.microsoft.com/office/drawing/2014/main" id="{B8A3E19B-935C-0E26-EF9A-86F357B9C59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337614" y="4553720"/>
            <a:ext cx="1897955" cy="1897955"/>
          </a:xfrm>
          <a:prstGeom prst="rect">
            <a:avLst/>
          </a:prstGeom>
        </p:spPr>
      </p:pic>
      <p:sp>
        <p:nvSpPr>
          <p:cNvPr id="8" name="TextBox 7">
            <a:extLst>
              <a:ext uri="{FF2B5EF4-FFF2-40B4-BE49-F238E27FC236}">
                <a16:creationId xmlns:a16="http://schemas.microsoft.com/office/drawing/2014/main" id="{A148FB05-8248-0F36-CF37-CF5069ECB6F7}"/>
              </a:ext>
            </a:extLst>
          </p:cNvPr>
          <p:cNvSpPr txBox="1"/>
          <p:nvPr/>
        </p:nvSpPr>
        <p:spPr>
          <a:xfrm>
            <a:off x="346096" y="3353391"/>
            <a:ext cx="2600261" cy="1200329"/>
          </a:xfrm>
          <a:prstGeom prst="rect">
            <a:avLst/>
          </a:prstGeom>
          <a:noFill/>
        </p:spPr>
        <p:txBody>
          <a:bodyPr wrap="square" rtlCol="0">
            <a:spAutoFit/>
          </a:bodyPr>
          <a:lstStyle/>
          <a:p>
            <a:r>
              <a:rPr lang="en-GB">
                <a:solidFill>
                  <a:schemeClr val="bg1"/>
                </a:solidFill>
              </a:rPr>
              <a:t>View the Apprenticeships page on the Green Careers Hub:</a:t>
            </a:r>
          </a:p>
        </p:txBody>
      </p:sp>
    </p:spTree>
    <p:extLst>
      <p:ext uri="{BB962C8B-B14F-4D97-AF65-F5344CB8AC3E}">
        <p14:creationId xmlns:p14="http://schemas.microsoft.com/office/powerpoint/2010/main" val="6471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7A32D-4333-CDD1-159B-DD2BC0684E6C}"/>
              </a:ext>
            </a:extLst>
          </p:cNvPr>
          <p:cNvSpPr>
            <a:spLocks noGrp="1"/>
          </p:cNvSpPr>
          <p:nvPr>
            <p:ph type="title"/>
          </p:nvPr>
        </p:nvSpPr>
        <p:spPr/>
        <p:txBody>
          <a:bodyPr>
            <a:normAutofit/>
          </a:bodyPr>
          <a:lstStyle/>
          <a:p>
            <a:r>
              <a:rPr lang="en-US" sz="4400"/>
              <a:t>Part 3: The Green Careers Hub</a:t>
            </a:r>
            <a:endParaRPr lang="en-GB"/>
          </a:p>
        </p:txBody>
      </p:sp>
    </p:spTree>
    <p:extLst>
      <p:ext uri="{BB962C8B-B14F-4D97-AF65-F5344CB8AC3E}">
        <p14:creationId xmlns:p14="http://schemas.microsoft.com/office/powerpoint/2010/main" val="18905568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37EE8-8BB1-9954-999A-5A05BEB5940D}"/>
              </a:ext>
            </a:extLst>
          </p:cNvPr>
          <p:cNvSpPr>
            <a:spLocks noGrp="1"/>
          </p:cNvSpPr>
          <p:nvPr>
            <p:ph type="title"/>
          </p:nvPr>
        </p:nvSpPr>
        <p:spPr>
          <a:xfrm>
            <a:off x="583894" y="1292769"/>
            <a:ext cx="5289368" cy="1567662"/>
          </a:xfrm>
        </p:spPr>
        <p:txBody>
          <a:bodyPr>
            <a:normAutofit/>
          </a:bodyPr>
          <a:lstStyle/>
          <a:p>
            <a:r>
              <a:rPr lang="en-GB" dirty="0"/>
              <a:t>What is the Green Careers Hub?</a:t>
            </a:r>
          </a:p>
        </p:txBody>
      </p:sp>
      <p:sp>
        <p:nvSpPr>
          <p:cNvPr id="3" name="Content Placeholder 2">
            <a:extLst>
              <a:ext uri="{FF2B5EF4-FFF2-40B4-BE49-F238E27FC236}">
                <a16:creationId xmlns:a16="http://schemas.microsoft.com/office/drawing/2014/main" id="{A3A5B5F8-CD85-ACD8-2A6F-4FF3085DA965}"/>
              </a:ext>
            </a:extLst>
          </p:cNvPr>
          <p:cNvSpPr>
            <a:spLocks noGrp="1"/>
          </p:cNvSpPr>
          <p:nvPr>
            <p:ph idx="1"/>
          </p:nvPr>
        </p:nvSpPr>
        <p:spPr>
          <a:xfrm>
            <a:off x="583894" y="3200400"/>
            <a:ext cx="5512106" cy="3145316"/>
          </a:xfrm>
        </p:spPr>
        <p:txBody>
          <a:bodyPr>
            <a:normAutofit/>
          </a:bodyPr>
          <a:lstStyle/>
          <a:p>
            <a:pPr marL="0" indent="0">
              <a:buNone/>
            </a:pPr>
            <a:r>
              <a:rPr lang="en-GB" dirty="0"/>
              <a:t>A website designed to showcase information and resources about green jobs, skills and careers</a:t>
            </a:r>
            <a:br>
              <a:rPr lang="en-GB" dirty="0">
                <a:effectLst/>
              </a:rPr>
            </a:br>
            <a:endParaRPr lang="en-GB" dirty="0"/>
          </a:p>
          <a:p>
            <a:pPr marL="0" indent="0">
              <a:buNone/>
            </a:pPr>
            <a:r>
              <a:rPr lang="en-GB" dirty="0"/>
              <a:t>The mission is a world in which all jobs are greener.</a:t>
            </a:r>
          </a:p>
        </p:txBody>
      </p:sp>
      <p:pic>
        <p:nvPicPr>
          <p:cNvPr id="5" name="Picture 4">
            <a:extLst>
              <a:ext uri="{FF2B5EF4-FFF2-40B4-BE49-F238E27FC236}">
                <a16:creationId xmlns:a16="http://schemas.microsoft.com/office/drawing/2014/main" id="{10672C10-25EE-1D64-050F-BAAEEE110622}"/>
              </a:ext>
            </a:extLst>
          </p:cNvPr>
          <p:cNvPicPr>
            <a:picLocks noChangeAspect="1"/>
          </p:cNvPicPr>
          <p:nvPr/>
        </p:nvPicPr>
        <p:blipFill>
          <a:blip r:embed="rId3"/>
          <a:srcRect l="63719" r="2429"/>
          <a:stretch/>
        </p:blipFill>
        <p:spPr>
          <a:xfrm>
            <a:off x="9343292" y="293916"/>
            <a:ext cx="2502965" cy="6230614"/>
          </a:xfrm>
          <a:prstGeom prst="rect">
            <a:avLst/>
          </a:prstGeom>
        </p:spPr>
      </p:pic>
      <p:pic>
        <p:nvPicPr>
          <p:cNvPr id="7" name="Picture 6">
            <a:extLst>
              <a:ext uri="{FF2B5EF4-FFF2-40B4-BE49-F238E27FC236}">
                <a16:creationId xmlns:a16="http://schemas.microsoft.com/office/drawing/2014/main" id="{80710A7C-EB8B-A337-86EB-C58B6A25CE21}"/>
              </a:ext>
            </a:extLst>
          </p:cNvPr>
          <p:cNvPicPr>
            <a:picLocks noChangeAspect="1"/>
          </p:cNvPicPr>
          <p:nvPr/>
        </p:nvPicPr>
        <p:blipFill>
          <a:blip r:embed="rId3"/>
          <a:srcRect r="62424"/>
          <a:stretch/>
        </p:blipFill>
        <p:spPr>
          <a:xfrm>
            <a:off x="6564574" y="293916"/>
            <a:ext cx="2778718" cy="6231491"/>
          </a:xfrm>
          <a:prstGeom prst="rect">
            <a:avLst/>
          </a:prstGeom>
        </p:spPr>
      </p:pic>
    </p:spTree>
    <p:extLst>
      <p:ext uri="{BB962C8B-B14F-4D97-AF65-F5344CB8AC3E}">
        <p14:creationId xmlns:p14="http://schemas.microsoft.com/office/powerpoint/2010/main" val="4275725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B2028-4870-4A90-983F-0B8346A34096}"/>
              </a:ext>
            </a:extLst>
          </p:cNvPr>
          <p:cNvSpPr>
            <a:spLocks noGrp="1"/>
          </p:cNvSpPr>
          <p:nvPr>
            <p:ph type="title"/>
          </p:nvPr>
        </p:nvSpPr>
        <p:spPr>
          <a:xfrm>
            <a:off x="2741877" y="0"/>
            <a:ext cx="9242859" cy="1128828"/>
          </a:xfrm>
        </p:spPr>
        <p:txBody>
          <a:bodyPr/>
          <a:lstStyle/>
          <a:p>
            <a:r>
              <a:rPr lang="en-GB" dirty="0"/>
              <a:t>Green Career Case Study</a:t>
            </a:r>
          </a:p>
        </p:txBody>
      </p:sp>
      <p:sp>
        <p:nvSpPr>
          <p:cNvPr id="3" name="Content Placeholder 2">
            <a:extLst>
              <a:ext uri="{FF2B5EF4-FFF2-40B4-BE49-F238E27FC236}">
                <a16:creationId xmlns:a16="http://schemas.microsoft.com/office/drawing/2014/main" id="{35B3D3D8-78A9-40F6-966D-329F450834F5}"/>
              </a:ext>
            </a:extLst>
          </p:cNvPr>
          <p:cNvSpPr>
            <a:spLocks noGrp="1"/>
          </p:cNvSpPr>
          <p:nvPr>
            <p:ph idx="1"/>
          </p:nvPr>
        </p:nvSpPr>
        <p:spPr>
          <a:xfrm>
            <a:off x="583893" y="4242816"/>
            <a:ext cx="5288097" cy="2102900"/>
          </a:xfrm>
        </p:spPr>
        <p:txBody>
          <a:bodyPr>
            <a:normAutofit fontScale="92500"/>
          </a:bodyPr>
          <a:lstStyle/>
          <a:p>
            <a:r>
              <a:rPr lang="en-GB" dirty="0"/>
              <a:t>Write about one job on the video library on the Green Careers Hub website. Choose the career job together and add details on the job to your work booklet.</a:t>
            </a:r>
          </a:p>
        </p:txBody>
      </p:sp>
      <p:pic>
        <p:nvPicPr>
          <p:cNvPr id="6" name="Picture 5">
            <a:extLst>
              <a:ext uri="{FF2B5EF4-FFF2-40B4-BE49-F238E27FC236}">
                <a16:creationId xmlns:a16="http://schemas.microsoft.com/office/drawing/2014/main" id="{5AD194EF-B496-49DC-BBC8-F9AE46DF0909}"/>
              </a:ext>
            </a:extLst>
          </p:cNvPr>
          <p:cNvPicPr>
            <a:picLocks noChangeAspect="1"/>
          </p:cNvPicPr>
          <p:nvPr/>
        </p:nvPicPr>
        <p:blipFill>
          <a:blip r:embed="rId3"/>
          <a:stretch>
            <a:fillRect/>
          </a:stretch>
        </p:blipFill>
        <p:spPr>
          <a:xfrm>
            <a:off x="0" y="918330"/>
            <a:ext cx="12192000" cy="3187031"/>
          </a:xfrm>
          <a:prstGeom prst="rect">
            <a:avLst/>
          </a:prstGeom>
        </p:spPr>
      </p:pic>
      <p:pic>
        <p:nvPicPr>
          <p:cNvPr id="8" name="Picture 7">
            <a:extLst>
              <a:ext uri="{FF2B5EF4-FFF2-40B4-BE49-F238E27FC236}">
                <a16:creationId xmlns:a16="http://schemas.microsoft.com/office/drawing/2014/main" id="{5BFD9EFA-62D1-4377-85EA-7A6BE4BF36CC}"/>
              </a:ext>
            </a:extLst>
          </p:cNvPr>
          <p:cNvPicPr>
            <a:picLocks noChangeAspect="1"/>
          </p:cNvPicPr>
          <p:nvPr/>
        </p:nvPicPr>
        <p:blipFill>
          <a:blip r:embed="rId4"/>
          <a:stretch>
            <a:fillRect/>
          </a:stretch>
        </p:blipFill>
        <p:spPr>
          <a:xfrm>
            <a:off x="6679467" y="4242816"/>
            <a:ext cx="5197290" cy="2491956"/>
          </a:xfrm>
          <a:prstGeom prst="rect">
            <a:avLst/>
          </a:prstGeom>
        </p:spPr>
      </p:pic>
    </p:spTree>
    <p:extLst>
      <p:ext uri="{BB962C8B-B14F-4D97-AF65-F5344CB8AC3E}">
        <p14:creationId xmlns:p14="http://schemas.microsoft.com/office/powerpoint/2010/main" val="27201413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AF5A8-4003-459B-B40C-CFB1A75EA7B6}"/>
              </a:ext>
            </a:extLst>
          </p:cNvPr>
          <p:cNvSpPr>
            <a:spLocks noGrp="1"/>
          </p:cNvSpPr>
          <p:nvPr>
            <p:ph type="title"/>
          </p:nvPr>
        </p:nvSpPr>
        <p:spPr>
          <a:xfrm>
            <a:off x="2961333" y="158496"/>
            <a:ext cx="9559851" cy="1128828"/>
          </a:xfrm>
        </p:spPr>
        <p:txBody>
          <a:bodyPr>
            <a:normAutofit fontScale="90000"/>
          </a:bodyPr>
          <a:lstStyle/>
          <a:p>
            <a:r>
              <a:rPr lang="en-GB" dirty="0"/>
              <a:t>Read together and complete page 13 of your work booklet</a:t>
            </a:r>
          </a:p>
        </p:txBody>
      </p:sp>
      <p:sp>
        <p:nvSpPr>
          <p:cNvPr id="3" name="Content Placeholder 2">
            <a:extLst>
              <a:ext uri="{FF2B5EF4-FFF2-40B4-BE49-F238E27FC236}">
                <a16:creationId xmlns:a16="http://schemas.microsoft.com/office/drawing/2014/main" id="{6CB6D3A0-7990-44AA-A445-103BA4FE58A5}"/>
              </a:ext>
            </a:extLst>
          </p:cNvPr>
          <p:cNvSpPr>
            <a:spLocks noGrp="1"/>
          </p:cNvSpPr>
          <p:nvPr>
            <p:ph idx="1"/>
          </p:nvPr>
        </p:nvSpPr>
        <p:spPr>
          <a:xfrm>
            <a:off x="315669" y="4937760"/>
            <a:ext cx="10983817" cy="1633507"/>
          </a:xfrm>
        </p:spPr>
        <p:txBody>
          <a:bodyPr/>
          <a:lstStyle/>
          <a:p>
            <a:r>
              <a:rPr lang="en-GB" dirty="0"/>
              <a:t>What are your thoughts on the piece?</a:t>
            </a:r>
          </a:p>
          <a:p>
            <a:r>
              <a:rPr lang="en-GB" dirty="0"/>
              <a:t>Would you consider a net zero job or a green career for the future?</a:t>
            </a:r>
          </a:p>
          <a:p>
            <a:r>
              <a:rPr lang="en-GB" dirty="0"/>
              <a:t>What industry would you go into?</a:t>
            </a:r>
          </a:p>
        </p:txBody>
      </p:sp>
      <p:pic>
        <p:nvPicPr>
          <p:cNvPr id="7" name="Picture 6">
            <a:extLst>
              <a:ext uri="{FF2B5EF4-FFF2-40B4-BE49-F238E27FC236}">
                <a16:creationId xmlns:a16="http://schemas.microsoft.com/office/drawing/2014/main" id="{B990B968-6C31-43EF-9E9D-739BFF604E16}"/>
              </a:ext>
            </a:extLst>
          </p:cNvPr>
          <p:cNvPicPr>
            <a:picLocks noChangeAspect="1"/>
          </p:cNvPicPr>
          <p:nvPr/>
        </p:nvPicPr>
        <p:blipFill>
          <a:blip r:embed="rId3"/>
          <a:stretch>
            <a:fillRect/>
          </a:stretch>
        </p:blipFill>
        <p:spPr>
          <a:xfrm>
            <a:off x="109728" y="1458012"/>
            <a:ext cx="11692128" cy="3309060"/>
          </a:xfrm>
          <a:prstGeom prst="rect">
            <a:avLst/>
          </a:prstGeom>
        </p:spPr>
      </p:pic>
    </p:spTree>
    <p:extLst>
      <p:ext uri="{BB962C8B-B14F-4D97-AF65-F5344CB8AC3E}">
        <p14:creationId xmlns:p14="http://schemas.microsoft.com/office/powerpoint/2010/main" val="15281695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F1789-AA16-B98E-8138-9C8029E6D6F4}"/>
              </a:ext>
            </a:extLst>
          </p:cNvPr>
          <p:cNvSpPr>
            <a:spLocks noGrp="1"/>
          </p:cNvSpPr>
          <p:nvPr>
            <p:ph type="title"/>
          </p:nvPr>
        </p:nvSpPr>
        <p:spPr/>
        <p:txBody>
          <a:bodyPr/>
          <a:lstStyle/>
          <a:p>
            <a:r>
              <a:rPr lang="en-US" dirty="0"/>
              <a:t>Benefits of a green job: Add to page 13</a:t>
            </a:r>
            <a:endParaRPr lang="en-GB" dirty="0"/>
          </a:p>
        </p:txBody>
      </p:sp>
      <p:sp>
        <p:nvSpPr>
          <p:cNvPr id="3" name="Text Placeholder 2">
            <a:extLst>
              <a:ext uri="{FF2B5EF4-FFF2-40B4-BE49-F238E27FC236}">
                <a16:creationId xmlns:a16="http://schemas.microsoft.com/office/drawing/2014/main" id="{D441C6BC-F3F5-B687-0792-DAE793C2AD06}"/>
              </a:ext>
            </a:extLst>
          </p:cNvPr>
          <p:cNvSpPr>
            <a:spLocks noGrp="1"/>
          </p:cNvSpPr>
          <p:nvPr>
            <p:ph type="body" sz="quarter" idx="10"/>
          </p:nvPr>
        </p:nvSpPr>
        <p:spPr/>
        <p:txBody>
          <a:bodyPr/>
          <a:lstStyle/>
          <a:p>
            <a:r>
              <a:rPr lang="en-US" sz="2400"/>
              <a:t>Sense of purpose</a:t>
            </a:r>
            <a:endParaRPr lang="en-GB" sz="2400"/>
          </a:p>
          <a:p>
            <a:endParaRPr lang="en-GB"/>
          </a:p>
        </p:txBody>
      </p:sp>
      <p:sp>
        <p:nvSpPr>
          <p:cNvPr id="4" name="Text Placeholder 3">
            <a:extLst>
              <a:ext uri="{FF2B5EF4-FFF2-40B4-BE49-F238E27FC236}">
                <a16:creationId xmlns:a16="http://schemas.microsoft.com/office/drawing/2014/main" id="{D118C5F8-0F9C-1EF4-65B3-3169472F2AFE}"/>
              </a:ext>
            </a:extLst>
          </p:cNvPr>
          <p:cNvSpPr>
            <a:spLocks noGrp="1"/>
          </p:cNvSpPr>
          <p:nvPr>
            <p:ph type="body" sz="quarter" idx="11"/>
          </p:nvPr>
        </p:nvSpPr>
        <p:spPr/>
        <p:txBody>
          <a:bodyPr>
            <a:normAutofit lnSpcReduction="10000"/>
          </a:bodyPr>
          <a:lstStyle/>
          <a:p>
            <a:r>
              <a:rPr lang="en-GB"/>
              <a:t>Growing demand</a:t>
            </a:r>
          </a:p>
        </p:txBody>
      </p:sp>
      <p:sp>
        <p:nvSpPr>
          <p:cNvPr id="5" name="Text Placeholder 4">
            <a:extLst>
              <a:ext uri="{FF2B5EF4-FFF2-40B4-BE49-F238E27FC236}">
                <a16:creationId xmlns:a16="http://schemas.microsoft.com/office/drawing/2014/main" id="{E6AF27BC-9A89-A03A-039D-86108B96B329}"/>
              </a:ext>
            </a:extLst>
          </p:cNvPr>
          <p:cNvSpPr>
            <a:spLocks noGrp="1"/>
          </p:cNvSpPr>
          <p:nvPr>
            <p:ph type="body" sz="quarter" idx="12"/>
          </p:nvPr>
        </p:nvSpPr>
        <p:spPr/>
        <p:txBody>
          <a:bodyPr/>
          <a:lstStyle/>
          <a:p>
            <a:r>
              <a:rPr lang="en-GB"/>
              <a:t>Higher salaries</a:t>
            </a:r>
          </a:p>
        </p:txBody>
      </p:sp>
      <p:sp>
        <p:nvSpPr>
          <p:cNvPr id="6" name="Text Placeholder 5">
            <a:extLst>
              <a:ext uri="{FF2B5EF4-FFF2-40B4-BE49-F238E27FC236}">
                <a16:creationId xmlns:a16="http://schemas.microsoft.com/office/drawing/2014/main" id="{12FA164D-9F5F-64EF-E64E-9AA6B598FF60}"/>
              </a:ext>
            </a:extLst>
          </p:cNvPr>
          <p:cNvSpPr>
            <a:spLocks noGrp="1"/>
          </p:cNvSpPr>
          <p:nvPr>
            <p:ph type="body" sz="quarter" idx="13"/>
          </p:nvPr>
        </p:nvSpPr>
        <p:spPr/>
        <p:txBody>
          <a:bodyPr/>
          <a:lstStyle/>
          <a:p>
            <a:r>
              <a:rPr lang="en-GB"/>
              <a:t>Variety of roles	</a:t>
            </a:r>
          </a:p>
        </p:txBody>
      </p:sp>
      <p:sp>
        <p:nvSpPr>
          <p:cNvPr id="7" name="Text Placeholder 6">
            <a:extLst>
              <a:ext uri="{FF2B5EF4-FFF2-40B4-BE49-F238E27FC236}">
                <a16:creationId xmlns:a16="http://schemas.microsoft.com/office/drawing/2014/main" id="{4DD350FC-623B-B9B2-FC8B-C4C0EC8FC80F}"/>
              </a:ext>
            </a:extLst>
          </p:cNvPr>
          <p:cNvSpPr>
            <a:spLocks noGrp="1"/>
          </p:cNvSpPr>
          <p:nvPr>
            <p:ph type="body" sz="quarter" idx="14"/>
          </p:nvPr>
        </p:nvSpPr>
        <p:spPr/>
        <p:txBody>
          <a:bodyPr>
            <a:normAutofit lnSpcReduction="10000"/>
          </a:bodyPr>
          <a:lstStyle/>
          <a:p>
            <a:r>
              <a:rPr lang="en-US" sz="2000"/>
              <a:t>Flexibility</a:t>
            </a:r>
          </a:p>
          <a:p>
            <a:r>
              <a:rPr lang="en-US" sz="2000"/>
              <a:t>Jobs across the whole of the UK</a:t>
            </a:r>
          </a:p>
          <a:p>
            <a:r>
              <a:rPr lang="en-US" sz="2000"/>
              <a:t>Technical and academic routes</a:t>
            </a:r>
            <a:endParaRPr lang="en-GB" sz="2000"/>
          </a:p>
          <a:p>
            <a:endParaRPr lang="en-GB"/>
          </a:p>
        </p:txBody>
      </p:sp>
      <p:sp>
        <p:nvSpPr>
          <p:cNvPr id="8" name="Text Placeholder 7">
            <a:extLst>
              <a:ext uri="{FF2B5EF4-FFF2-40B4-BE49-F238E27FC236}">
                <a16:creationId xmlns:a16="http://schemas.microsoft.com/office/drawing/2014/main" id="{6D638BB9-9D73-075E-2AFF-5BDFCC2DCB09}"/>
              </a:ext>
            </a:extLst>
          </p:cNvPr>
          <p:cNvSpPr>
            <a:spLocks noGrp="1"/>
          </p:cNvSpPr>
          <p:nvPr>
            <p:ph type="body" sz="quarter" idx="15"/>
          </p:nvPr>
        </p:nvSpPr>
        <p:spPr/>
        <p:txBody>
          <a:bodyPr/>
          <a:lstStyle/>
          <a:p>
            <a:r>
              <a:rPr lang="en-US" sz="2000"/>
              <a:t>According to LinkedIn, </a:t>
            </a:r>
            <a:r>
              <a:rPr lang="en-US" sz="2000" i="1"/>
              <a:t>“Job seekers with green skills or titles see a 54.6% higher hiring rate than the workforce overall”</a:t>
            </a:r>
            <a:endParaRPr lang="en-GB" sz="2000" i="1"/>
          </a:p>
          <a:p>
            <a:pPr marL="0" indent="0">
              <a:buNone/>
            </a:pPr>
            <a:endParaRPr lang="en-GB"/>
          </a:p>
        </p:txBody>
      </p:sp>
      <p:sp>
        <p:nvSpPr>
          <p:cNvPr id="9" name="Text Placeholder 8">
            <a:extLst>
              <a:ext uri="{FF2B5EF4-FFF2-40B4-BE49-F238E27FC236}">
                <a16:creationId xmlns:a16="http://schemas.microsoft.com/office/drawing/2014/main" id="{09850A86-9F3F-800E-3ECE-3494BC1695F4}"/>
              </a:ext>
            </a:extLst>
          </p:cNvPr>
          <p:cNvSpPr>
            <a:spLocks noGrp="1"/>
          </p:cNvSpPr>
          <p:nvPr>
            <p:ph type="body" sz="quarter" idx="16"/>
          </p:nvPr>
        </p:nvSpPr>
        <p:spPr/>
        <p:txBody>
          <a:bodyPr/>
          <a:lstStyle/>
          <a:p>
            <a:r>
              <a:rPr lang="en-US" sz="2000"/>
              <a:t>Supporting the planet for future generations</a:t>
            </a:r>
          </a:p>
          <a:p>
            <a:r>
              <a:rPr lang="en-US" sz="2000"/>
              <a:t>Playing your part in the future green economy</a:t>
            </a:r>
            <a:endParaRPr lang="en-GB" sz="2000"/>
          </a:p>
          <a:p>
            <a:endParaRPr lang="en-GB"/>
          </a:p>
        </p:txBody>
      </p:sp>
      <p:sp>
        <p:nvSpPr>
          <p:cNvPr id="10" name="Text Placeholder 9">
            <a:extLst>
              <a:ext uri="{FF2B5EF4-FFF2-40B4-BE49-F238E27FC236}">
                <a16:creationId xmlns:a16="http://schemas.microsoft.com/office/drawing/2014/main" id="{13F8B59F-272C-ECE1-E827-97CF3EB72ABC}"/>
              </a:ext>
            </a:extLst>
          </p:cNvPr>
          <p:cNvSpPr>
            <a:spLocks noGrp="1"/>
          </p:cNvSpPr>
          <p:nvPr>
            <p:ph type="body" sz="quarter" idx="17"/>
          </p:nvPr>
        </p:nvSpPr>
        <p:spPr/>
        <p:txBody>
          <a:bodyPr>
            <a:normAutofit fontScale="92500" lnSpcReduction="20000"/>
          </a:bodyPr>
          <a:lstStyle/>
          <a:p>
            <a:r>
              <a:rPr lang="en-GB"/>
              <a:t>Research shows that green jobs see strong salary growth</a:t>
            </a:r>
          </a:p>
          <a:p>
            <a:r>
              <a:rPr lang="en-GB"/>
              <a:t>A report in 2025 showed that the average annual wage was higher in net zero businesses. </a:t>
            </a:r>
          </a:p>
        </p:txBody>
      </p:sp>
      <p:pic>
        <p:nvPicPr>
          <p:cNvPr id="15" name="Graphic 14">
            <a:extLst>
              <a:ext uri="{FF2B5EF4-FFF2-40B4-BE49-F238E27FC236}">
                <a16:creationId xmlns:a16="http://schemas.microsoft.com/office/drawing/2014/main" id="{95366837-01B8-179F-9F6E-DAD406CD8C3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8029" y="2394761"/>
            <a:ext cx="587412" cy="587412"/>
          </a:xfrm>
          <a:prstGeom prst="rect">
            <a:avLst/>
          </a:prstGeom>
        </p:spPr>
      </p:pic>
      <p:pic>
        <p:nvPicPr>
          <p:cNvPr id="16" name="Graphic 15" descr="Bar graph with upward trend outline">
            <a:extLst>
              <a:ext uri="{FF2B5EF4-FFF2-40B4-BE49-F238E27FC236}">
                <a16:creationId xmlns:a16="http://schemas.microsoft.com/office/drawing/2014/main" id="{7E2D6DE6-351C-92C2-7DBC-3738098426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33223" y="2366131"/>
            <a:ext cx="644672" cy="644672"/>
          </a:xfrm>
          <a:prstGeom prst="rect">
            <a:avLst/>
          </a:prstGeom>
        </p:spPr>
      </p:pic>
      <p:pic>
        <p:nvPicPr>
          <p:cNvPr id="17" name="Graphic 16">
            <a:extLst>
              <a:ext uri="{FF2B5EF4-FFF2-40B4-BE49-F238E27FC236}">
                <a16:creationId xmlns:a16="http://schemas.microsoft.com/office/drawing/2014/main" id="{407E3C4F-58D4-667D-9A64-92315A3A123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21003" y="4867061"/>
            <a:ext cx="481463" cy="538105"/>
          </a:xfrm>
          <a:prstGeom prst="rect">
            <a:avLst/>
          </a:prstGeom>
        </p:spPr>
      </p:pic>
      <p:pic>
        <p:nvPicPr>
          <p:cNvPr id="18" name="Graphic 17">
            <a:extLst>
              <a:ext uri="{FF2B5EF4-FFF2-40B4-BE49-F238E27FC236}">
                <a16:creationId xmlns:a16="http://schemas.microsoft.com/office/drawing/2014/main" id="{8DD6F723-E009-4371-C111-2E5F7A1801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374177" y="4867061"/>
            <a:ext cx="618285" cy="538105"/>
          </a:xfrm>
          <a:prstGeom prst="rect">
            <a:avLst/>
          </a:prstGeom>
        </p:spPr>
      </p:pic>
    </p:spTree>
    <p:extLst>
      <p:ext uri="{BB962C8B-B14F-4D97-AF65-F5344CB8AC3E}">
        <p14:creationId xmlns:p14="http://schemas.microsoft.com/office/powerpoint/2010/main" val="33968395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B6BA0-E97A-5FF6-40FD-8400C518B8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792593-F44C-BEE5-2FF4-23D2047D0475}"/>
              </a:ext>
            </a:extLst>
          </p:cNvPr>
          <p:cNvSpPr>
            <a:spLocks noGrp="1"/>
          </p:cNvSpPr>
          <p:nvPr>
            <p:ph type="title"/>
          </p:nvPr>
        </p:nvSpPr>
        <p:spPr>
          <a:xfrm>
            <a:off x="749936" y="1440348"/>
            <a:ext cx="9608977" cy="1128828"/>
          </a:xfrm>
        </p:spPr>
        <p:txBody>
          <a:bodyPr/>
          <a:lstStyle/>
          <a:p>
            <a:r>
              <a:rPr lang="en-US" dirty="0"/>
              <a:t>Job spotlight: ________________</a:t>
            </a:r>
            <a:endParaRPr lang="en-GB" dirty="0"/>
          </a:p>
        </p:txBody>
      </p:sp>
      <p:sp>
        <p:nvSpPr>
          <p:cNvPr id="3" name="Content Placeholder 2">
            <a:extLst>
              <a:ext uri="{FF2B5EF4-FFF2-40B4-BE49-F238E27FC236}">
                <a16:creationId xmlns:a16="http://schemas.microsoft.com/office/drawing/2014/main" id="{2A9036CC-E53D-BF4E-11BE-AA940A315646}"/>
              </a:ext>
            </a:extLst>
          </p:cNvPr>
          <p:cNvSpPr>
            <a:spLocks noGrp="1"/>
          </p:cNvSpPr>
          <p:nvPr>
            <p:ph idx="1"/>
          </p:nvPr>
        </p:nvSpPr>
        <p:spPr>
          <a:xfrm>
            <a:off x="749936" y="2569176"/>
            <a:ext cx="3895340" cy="2768148"/>
          </a:xfrm>
          <a:ln>
            <a:solidFill>
              <a:srgbClr val="258838"/>
            </a:solidFill>
          </a:ln>
        </p:spPr>
        <p:txBody>
          <a:bodyPr>
            <a:normAutofit/>
          </a:bodyPr>
          <a:lstStyle/>
          <a:p>
            <a:pPr marL="0" indent="0" algn="l">
              <a:buNone/>
            </a:pPr>
            <a:r>
              <a:rPr lang="en-US" b="1" dirty="0"/>
              <a:t>Routes to entry:</a:t>
            </a:r>
          </a:p>
        </p:txBody>
      </p:sp>
      <p:sp>
        <p:nvSpPr>
          <p:cNvPr id="6" name="Content Placeholder 5">
            <a:extLst>
              <a:ext uri="{FF2B5EF4-FFF2-40B4-BE49-F238E27FC236}">
                <a16:creationId xmlns:a16="http://schemas.microsoft.com/office/drawing/2014/main" id="{FEB727BB-B3C1-4C28-8227-48E798ACE6F1}"/>
              </a:ext>
            </a:extLst>
          </p:cNvPr>
          <p:cNvSpPr>
            <a:spLocks noGrp="1"/>
          </p:cNvSpPr>
          <p:nvPr>
            <p:ph idx="10"/>
          </p:nvPr>
        </p:nvSpPr>
        <p:spPr>
          <a:xfrm>
            <a:off x="4852306" y="2569176"/>
            <a:ext cx="6346993" cy="3833870"/>
          </a:xfrm>
          <a:ln>
            <a:solidFill>
              <a:srgbClr val="258838"/>
            </a:solidFill>
          </a:ln>
        </p:spPr>
        <p:txBody>
          <a:bodyPr>
            <a:normAutofit/>
          </a:bodyPr>
          <a:lstStyle/>
          <a:p>
            <a:pPr marL="0" indent="0">
              <a:buNone/>
            </a:pPr>
            <a:r>
              <a:rPr lang="en-US" b="1" dirty="0"/>
              <a:t>Example tasks:</a:t>
            </a:r>
          </a:p>
        </p:txBody>
      </p:sp>
      <p:sp>
        <p:nvSpPr>
          <p:cNvPr id="8" name="Content Placeholder 2">
            <a:extLst>
              <a:ext uri="{FF2B5EF4-FFF2-40B4-BE49-F238E27FC236}">
                <a16:creationId xmlns:a16="http://schemas.microsoft.com/office/drawing/2014/main" id="{678AD74C-B4AC-93DF-EF16-2A12DD8003BF}"/>
              </a:ext>
            </a:extLst>
          </p:cNvPr>
          <p:cNvSpPr txBox="1">
            <a:spLocks/>
          </p:cNvSpPr>
          <p:nvPr/>
        </p:nvSpPr>
        <p:spPr>
          <a:xfrm>
            <a:off x="749936" y="5406637"/>
            <a:ext cx="3895340" cy="967850"/>
          </a:xfrm>
          <a:prstGeom prst="rect">
            <a:avLst/>
          </a:prstGeom>
          <a:ln>
            <a:solidFill>
              <a:srgbClr val="258838"/>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Average salary:</a:t>
            </a:r>
          </a:p>
        </p:txBody>
      </p:sp>
      <p:sp>
        <p:nvSpPr>
          <p:cNvPr id="4" name="TextBox 3">
            <a:extLst>
              <a:ext uri="{FF2B5EF4-FFF2-40B4-BE49-F238E27FC236}">
                <a16:creationId xmlns:a16="http://schemas.microsoft.com/office/drawing/2014/main" id="{47E4E55E-2BEB-4888-9BE7-6359BC971CBC}"/>
              </a:ext>
            </a:extLst>
          </p:cNvPr>
          <p:cNvSpPr txBox="1"/>
          <p:nvPr/>
        </p:nvSpPr>
        <p:spPr>
          <a:xfrm>
            <a:off x="2816352" y="170688"/>
            <a:ext cx="8985504" cy="1569660"/>
          </a:xfrm>
          <a:prstGeom prst="rect">
            <a:avLst/>
          </a:prstGeom>
          <a:noFill/>
        </p:spPr>
        <p:txBody>
          <a:bodyPr wrap="square" rtlCol="0">
            <a:spAutoFit/>
          </a:bodyPr>
          <a:lstStyle/>
          <a:p>
            <a:r>
              <a:rPr lang="en-GB" sz="2400" dirty="0"/>
              <a:t>As a form class, choose one of the four Green Job spotlights in the next few slides  and complete a spotlight on the job giving the following areas: routes to entry, example task and average salary.</a:t>
            </a:r>
          </a:p>
        </p:txBody>
      </p:sp>
    </p:spTree>
    <p:extLst>
      <p:ext uri="{BB962C8B-B14F-4D97-AF65-F5344CB8AC3E}">
        <p14:creationId xmlns:p14="http://schemas.microsoft.com/office/powerpoint/2010/main" val="41217273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B6BA0-E97A-5FF6-40FD-8400C518B8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792593-F44C-BEE5-2FF4-23D2047D0475}"/>
              </a:ext>
            </a:extLst>
          </p:cNvPr>
          <p:cNvSpPr>
            <a:spLocks noGrp="1"/>
          </p:cNvSpPr>
          <p:nvPr>
            <p:ph type="title"/>
          </p:nvPr>
        </p:nvSpPr>
        <p:spPr/>
        <p:txBody>
          <a:bodyPr/>
          <a:lstStyle/>
          <a:p>
            <a:r>
              <a:rPr lang="en-US" dirty="0"/>
              <a:t>Job spotlight: Forestry Worker</a:t>
            </a:r>
            <a:endParaRPr lang="en-GB" dirty="0"/>
          </a:p>
        </p:txBody>
      </p:sp>
      <p:sp>
        <p:nvSpPr>
          <p:cNvPr id="3" name="Content Placeholder 2">
            <a:extLst>
              <a:ext uri="{FF2B5EF4-FFF2-40B4-BE49-F238E27FC236}">
                <a16:creationId xmlns:a16="http://schemas.microsoft.com/office/drawing/2014/main" id="{2A9036CC-E53D-BF4E-11BE-AA940A315646}"/>
              </a:ext>
            </a:extLst>
          </p:cNvPr>
          <p:cNvSpPr>
            <a:spLocks noGrp="1"/>
          </p:cNvSpPr>
          <p:nvPr>
            <p:ph idx="1"/>
          </p:nvPr>
        </p:nvSpPr>
        <p:spPr>
          <a:xfrm>
            <a:off x="875442" y="2519469"/>
            <a:ext cx="3895340" cy="2768148"/>
          </a:xfrm>
          <a:ln>
            <a:solidFill>
              <a:srgbClr val="258838"/>
            </a:solidFill>
          </a:ln>
        </p:spPr>
        <p:txBody>
          <a:bodyPr>
            <a:normAutofit lnSpcReduction="10000"/>
          </a:bodyPr>
          <a:lstStyle/>
          <a:p>
            <a:pPr marL="0" indent="0" algn="l">
              <a:buNone/>
            </a:pPr>
            <a:r>
              <a:rPr lang="en-US" b="1"/>
              <a:t>Routes to entry:</a:t>
            </a:r>
          </a:p>
          <a:p>
            <a:r>
              <a:rPr lang="en-US"/>
              <a:t>T Level / Level 1 or 2 course</a:t>
            </a:r>
          </a:p>
          <a:p>
            <a:r>
              <a:rPr lang="en-US"/>
              <a:t>an apprenticeship</a:t>
            </a:r>
          </a:p>
          <a:p>
            <a:r>
              <a:rPr lang="en-US"/>
              <a:t>volunteering</a:t>
            </a:r>
          </a:p>
          <a:p>
            <a:r>
              <a:rPr lang="en-US"/>
              <a:t>applying directly</a:t>
            </a:r>
          </a:p>
        </p:txBody>
      </p:sp>
      <p:sp>
        <p:nvSpPr>
          <p:cNvPr id="6" name="Content Placeholder 5">
            <a:extLst>
              <a:ext uri="{FF2B5EF4-FFF2-40B4-BE49-F238E27FC236}">
                <a16:creationId xmlns:a16="http://schemas.microsoft.com/office/drawing/2014/main" id="{FEB727BB-B3C1-4C28-8227-48E798ACE6F1}"/>
              </a:ext>
            </a:extLst>
          </p:cNvPr>
          <p:cNvSpPr>
            <a:spLocks noGrp="1"/>
          </p:cNvSpPr>
          <p:nvPr>
            <p:ph idx="10"/>
          </p:nvPr>
        </p:nvSpPr>
        <p:spPr>
          <a:xfrm>
            <a:off x="4969565" y="2519469"/>
            <a:ext cx="6346993" cy="3833870"/>
          </a:xfrm>
          <a:ln>
            <a:solidFill>
              <a:srgbClr val="258838"/>
            </a:solidFill>
          </a:ln>
        </p:spPr>
        <p:txBody>
          <a:bodyPr>
            <a:normAutofit lnSpcReduction="10000"/>
          </a:bodyPr>
          <a:lstStyle/>
          <a:p>
            <a:pPr marL="0" indent="0">
              <a:buNone/>
            </a:pPr>
            <a:r>
              <a:rPr lang="en-US" b="1"/>
              <a:t>Example tasks:</a:t>
            </a:r>
          </a:p>
          <a:p>
            <a:pPr algn="l">
              <a:buFont typeface="Arial" panose="020B0604020202020204" pitchFamily="34" charset="0"/>
              <a:buChar char="•"/>
            </a:pPr>
            <a:r>
              <a:rPr lang="en-US" b="0" i="0">
                <a:solidFill>
                  <a:srgbClr val="0B0C0C"/>
                </a:solidFill>
                <a:effectLst/>
                <a:latin typeface="+mn-lt"/>
              </a:rPr>
              <a:t>clear undergrowth and cut down trees</a:t>
            </a:r>
          </a:p>
          <a:p>
            <a:pPr algn="l">
              <a:buFont typeface="Arial" panose="020B0604020202020204" pitchFamily="34" charset="0"/>
              <a:buChar char="•"/>
            </a:pPr>
            <a:r>
              <a:rPr lang="en-US" b="0" i="0">
                <a:solidFill>
                  <a:srgbClr val="0B0C0C"/>
                </a:solidFill>
                <a:effectLst/>
                <a:latin typeface="+mn-lt"/>
              </a:rPr>
              <a:t>plant tree seedlings</a:t>
            </a:r>
          </a:p>
          <a:p>
            <a:pPr algn="l">
              <a:buFont typeface="Arial" panose="020B0604020202020204" pitchFamily="34" charset="0"/>
              <a:buChar char="•"/>
            </a:pPr>
            <a:r>
              <a:rPr lang="en-US" b="0" i="0">
                <a:solidFill>
                  <a:srgbClr val="0B0C0C"/>
                </a:solidFill>
                <a:effectLst/>
                <a:latin typeface="+mn-lt"/>
              </a:rPr>
              <a:t>put up fences, gates and public notices</a:t>
            </a:r>
          </a:p>
          <a:p>
            <a:pPr algn="l">
              <a:buFont typeface="Arial" panose="020B0604020202020204" pitchFamily="34" charset="0"/>
              <a:buChar char="•"/>
            </a:pPr>
            <a:r>
              <a:rPr lang="en-US" b="0" i="0">
                <a:solidFill>
                  <a:srgbClr val="0B0C0C"/>
                </a:solidFill>
                <a:effectLst/>
                <a:latin typeface="+mn-lt"/>
              </a:rPr>
              <a:t>maintain equipment, drainage systems and car parks</a:t>
            </a:r>
          </a:p>
          <a:p>
            <a:pPr algn="l">
              <a:buFont typeface="Arial" panose="020B0604020202020204" pitchFamily="34" charset="0"/>
              <a:buChar char="•"/>
            </a:pPr>
            <a:r>
              <a:rPr lang="en-US" b="0" i="0">
                <a:solidFill>
                  <a:srgbClr val="0B0C0C"/>
                </a:solidFill>
                <a:effectLst/>
                <a:latin typeface="+mn-lt"/>
              </a:rPr>
              <a:t>protect the forest from pests</a:t>
            </a:r>
            <a:endParaRPr lang="en-GB">
              <a:latin typeface="+mn-lt"/>
            </a:endParaRPr>
          </a:p>
        </p:txBody>
      </p:sp>
      <p:sp>
        <p:nvSpPr>
          <p:cNvPr id="4" name="TextBox 3">
            <a:extLst>
              <a:ext uri="{FF2B5EF4-FFF2-40B4-BE49-F238E27FC236}">
                <a16:creationId xmlns:a16="http://schemas.microsoft.com/office/drawing/2014/main" id="{CC31F43C-D7FF-131E-3058-AD3F41D94DDA}"/>
              </a:ext>
            </a:extLst>
          </p:cNvPr>
          <p:cNvSpPr txBox="1"/>
          <p:nvPr/>
        </p:nvSpPr>
        <p:spPr>
          <a:xfrm>
            <a:off x="4770782" y="339858"/>
            <a:ext cx="7698717" cy="646331"/>
          </a:xfrm>
          <a:prstGeom prst="rect">
            <a:avLst/>
          </a:prstGeom>
          <a:noFill/>
        </p:spPr>
        <p:txBody>
          <a:bodyPr wrap="square" rtlCol="0">
            <a:spAutoFit/>
          </a:bodyPr>
          <a:lstStyle/>
          <a:p>
            <a:r>
              <a:rPr lang="en-US" dirty="0"/>
              <a:t>Note: information taken from the </a:t>
            </a:r>
            <a:r>
              <a:rPr lang="en-US" dirty="0" err="1"/>
              <a:t>Lantra</a:t>
            </a:r>
            <a:r>
              <a:rPr lang="en-US" dirty="0"/>
              <a:t> careers website: </a:t>
            </a:r>
            <a:r>
              <a:rPr lang="en-US" dirty="0">
                <a:hlinkClick r:id="rId3"/>
              </a:rPr>
              <a:t>https://www.lantra.co.uk/careers/JobProfile/JobProfileDetails/66</a:t>
            </a:r>
            <a:r>
              <a:rPr lang="en-US" dirty="0"/>
              <a:t> </a:t>
            </a:r>
            <a:endParaRPr lang="en-GB" dirty="0"/>
          </a:p>
        </p:txBody>
      </p:sp>
      <p:sp>
        <p:nvSpPr>
          <p:cNvPr id="8" name="Content Placeholder 2">
            <a:extLst>
              <a:ext uri="{FF2B5EF4-FFF2-40B4-BE49-F238E27FC236}">
                <a16:creationId xmlns:a16="http://schemas.microsoft.com/office/drawing/2014/main" id="{678AD74C-B4AC-93DF-EF16-2A12DD8003BF}"/>
              </a:ext>
            </a:extLst>
          </p:cNvPr>
          <p:cNvSpPr txBox="1">
            <a:spLocks/>
          </p:cNvSpPr>
          <p:nvPr/>
        </p:nvSpPr>
        <p:spPr>
          <a:xfrm>
            <a:off x="875442" y="5385490"/>
            <a:ext cx="3895340" cy="967850"/>
          </a:xfrm>
          <a:prstGeom prst="rect">
            <a:avLst/>
          </a:prstGeom>
          <a:ln>
            <a:solidFill>
              <a:srgbClr val="258838"/>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Average salary: </a:t>
            </a:r>
            <a:r>
              <a:rPr lang="en-US"/>
              <a:t>£18.5k - £25k per year</a:t>
            </a:r>
            <a:endParaRPr lang="en-US" b="1"/>
          </a:p>
        </p:txBody>
      </p:sp>
    </p:spTree>
    <p:extLst>
      <p:ext uri="{BB962C8B-B14F-4D97-AF65-F5344CB8AC3E}">
        <p14:creationId xmlns:p14="http://schemas.microsoft.com/office/powerpoint/2010/main" val="20334181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Professional Forester">
            <a:hlinkClick r:id="" action="ppaction://media"/>
            <a:extLst>
              <a:ext uri="{FF2B5EF4-FFF2-40B4-BE49-F238E27FC236}">
                <a16:creationId xmlns:a16="http://schemas.microsoft.com/office/drawing/2014/main" id="{C9450B40-07F1-4603-9615-66F280C00DB0}"/>
              </a:ext>
            </a:extLst>
          </p:cNvPr>
          <p:cNvPicPr>
            <a:picLocks noRot="1" noChangeAspect="1"/>
          </p:cNvPicPr>
          <p:nvPr>
            <a:videoFile r:link="rId1"/>
          </p:nvPr>
        </p:nvPicPr>
        <p:blipFill>
          <a:blip r:embed="rId4"/>
          <a:stretch>
            <a:fillRect/>
          </a:stretch>
        </p:blipFill>
        <p:spPr>
          <a:xfrm>
            <a:off x="1486408" y="1102106"/>
            <a:ext cx="9219184" cy="5208839"/>
          </a:xfrm>
          <a:prstGeom prst="rect">
            <a:avLst/>
          </a:prstGeom>
        </p:spPr>
      </p:pic>
    </p:spTree>
    <p:extLst>
      <p:ext uri="{BB962C8B-B14F-4D97-AF65-F5344CB8AC3E}">
        <p14:creationId xmlns:p14="http://schemas.microsoft.com/office/powerpoint/2010/main" val="3792082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A569F-A8DD-3130-9A33-E83B777E32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E6D518-EEE3-8E22-0037-8DC75054878E}"/>
              </a:ext>
            </a:extLst>
          </p:cNvPr>
          <p:cNvSpPr>
            <a:spLocks noGrp="1"/>
          </p:cNvSpPr>
          <p:nvPr>
            <p:ph type="title"/>
          </p:nvPr>
        </p:nvSpPr>
        <p:spPr/>
        <p:txBody>
          <a:bodyPr/>
          <a:lstStyle/>
          <a:p>
            <a:r>
              <a:rPr lang="en-US"/>
              <a:t>Job spotlight: Carbon Accountant</a:t>
            </a:r>
            <a:endParaRPr lang="en-GB"/>
          </a:p>
        </p:txBody>
      </p:sp>
      <p:sp>
        <p:nvSpPr>
          <p:cNvPr id="3" name="Content Placeholder 2">
            <a:extLst>
              <a:ext uri="{FF2B5EF4-FFF2-40B4-BE49-F238E27FC236}">
                <a16:creationId xmlns:a16="http://schemas.microsoft.com/office/drawing/2014/main" id="{464A21E1-5D0C-28A1-BAAE-0BF811BBF637}"/>
              </a:ext>
            </a:extLst>
          </p:cNvPr>
          <p:cNvSpPr>
            <a:spLocks noGrp="1"/>
          </p:cNvSpPr>
          <p:nvPr>
            <p:ph idx="1"/>
          </p:nvPr>
        </p:nvSpPr>
        <p:spPr>
          <a:xfrm>
            <a:off x="875442" y="2519469"/>
            <a:ext cx="3749568" cy="2489853"/>
          </a:xfrm>
          <a:ln>
            <a:solidFill>
              <a:srgbClr val="258838"/>
            </a:solidFill>
          </a:ln>
        </p:spPr>
        <p:txBody>
          <a:bodyPr>
            <a:normAutofit fontScale="92500" lnSpcReduction="10000"/>
          </a:bodyPr>
          <a:lstStyle/>
          <a:p>
            <a:pPr marL="0" indent="0" algn="l">
              <a:buNone/>
            </a:pPr>
            <a:r>
              <a:rPr lang="en-US" b="1"/>
              <a:t>Routes to entry:</a:t>
            </a:r>
          </a:p>
          <a:p>
            <a:r>
              <a:rPr lang="en-US"/>
              <a:t>A degree is desirable</a:t>
            </a:r>
          </a:p>
          <a:p>
            <a:r>
              <a:rPr lang="en-US"/>
              <a:t>Degree-level apprenticeships</a:t>
            </a:r>
          </a:p>
          <a:p>
            <a:r>
              <a:rPr lang="en-US"/>
              <a:t>Specific training courses</a:t>
            </a:r>
          </a:p>
        </p:txBody>
      </p:sp>
      <p:sp>
        <p:nvSpPr>
          <p:cNvPr id="6" name="Content Placeholder 5">
            <a:extLst>
              <a:ext uri="{FF2B5EF4-FFF2-40B4-BE49-F238E27FC236}">
                <a16:creationId xmlns:a16="http://schemas.microsoft.com/office/drawing/2014/main" id="{8860C4D2-0F3B-7CA0-1593-4A48D56C2A9E}"/>
              </a:ext>
            </a:extLst>
          </p:cNvPr>
          <p:cNvSpPr>
            <a:spLocks noGrp="1"/>
          </p:cNvSpPr>
          <p:nvPr>
            <p:ph idx="10"/>
          </p:nvPr>
        </p:nvSpPr>
        <p:spPr>
          <a:xfrm>
            <a:off x="4969565" y="2519469"/>
            <a:ext cx="6346993" cy="3833870"/>
          </a:xfrm>
          <a:ln>
            <a:solidFill>
              <a:srgbClr val="258838"/>
            </a:solidFill>
          </a:ln>
        </p:spPr>
        <p:txBody>
          <a:bodyPr>
            <a:normAutofit/>
          </a:bodyPr>
          <a:lstStyle/>
          <a:p>
            <a:pPr marL="0" indent="0">
              <a:buNone/>
            </a:pPr>
            <a:r>
              <a:rPr lang="en-US" b="1"/>
              <a:t>Example tasks:</a:t>
            </a:r>
          </a:p>
          <a:p>
            <a:pPr algn="l">
              <a:buFont typeface="Arial" panose="020B0604020202020204" pitchFamily="34" charset="0"/>
              <a:buChar char="•"/>
            </a:pPr>
            <a:r>
              <a:rPr lang="en-GB" b="0" i="0">
                <a:solidFill>
                  <a:srgbClr val="0D1C2B"/>
                </a:solidFill>
                <a:effectLst/>
                <a:latin typeface="Roboto" panose="02000000000000000000" pitchFamily="2" charset="0"/>
              </a:rPr>
              <a:t>Conducting daily data analysis </a:t>
            </a:r>
          </a:p>
          <a:p>
            <a:pPr algn="l">
              <a:buFont typeface="Arial" panose="020B0604020202020204" pitchFamily="34" charset="0"/>
              <a:buChar char="•"/>
            </a:pPr>
            <a:r>
              <a:rPr lang="en-US" b="0" i="0">
                <a:solidFill>
                  <a:srgbClr val="0D1C2B"/>
                </a:solidFill>
                <a:effectLst/>
                <a:latin typeface="Roboto" panose="02000000000000000000" pitchFamily="2" charset="0"/>
              </a:rPr>
              <a:t>Researching new environmental, climate and business legislation </a:t>
            </a:r>
          </a:p>
          <a:p>
            <a:pPr algn="l">
              <a:buFont typeface="Arial" panose="020B0604020202020204" pitchFamily="34" charset="0"/>
              <a:buChar char="•"/>
            </a:pPr>
            <a:r>
              <a:rPr lang="en-US" b="0" i="0">
                <a:solidFill>
                  <a:srgbClr val="0D1C2B"/>
                </a:solidFill>
                <a:effectLst/>
                <a:latin typeface="Roboto" panose="02000000000000000000" pitchFamily="2" charset="0"/>
              </a:rPr>
              <a:t>Writing reports to comply with relevant standards</a:t>
            </a:r>
          </a:p>
          <a:p>
            <a:pPr algn="l">
              <a:buFont typeface="Arial" panose="020B0604020202020204" pitchFamily="34" charset="0"/>
              <a:buChar char="•"/>
            </a:pPr>
            <a:r>
              <a:rPr lang="en-GB" b="0" i="0">
                <a:solidFill>
                  <a:srgbClr val="0D1C2B"/>
                </a:solidFill>
                <a:effectLst/>
                <a:latin typeface="Roboto" panose="02000000000000000000" pitchFamily="2" charset="0"/>
              </a:rPr>
              <a:t>Creating value chain maps </a:t>
            </a:r>
          </a:p>
          <a:p>
            <a:pPr algn="l">
              <a:buFont typeface="Arial" panose="020B0604020202020204" pitchFamily="34" charset="0"/>
              <a:buChar char="•"/>
            </a:pPr>
            <a:r>
              <a:rPr lang="en-GB">
                <a:solidFill>
                  <a:srgbClr val="0D1C2B"/>
                </a:solidFill>
                <a:latin typeface="Roboto" panose="02000000000000000000" pitchFamily="2" charset="0"/>
              </a:rPr>
              <a:t>Attending project meetings</a:t>
            </a:r>
            <a:endParaRPr lang="en-US" b="0" i="0">
              <a:solidFill>
                <a:srgbClr val="0B0C0C"/>
              </a:solidFill>
              <a:effectLst/>
              <a:latin typeface="+mn-lt"/>
            </a:endParaRPr>
          </a:p>
        </p:txBody>
      </p:sp>
      <p:sp>
        <p:nvSpPr>
          <p:cNvPr id="4" name="TextBox 3">
            <a:extLst>
              <a:ext uri="{FF2B5EF4-FFF2-40B4-BE49-F238E27FC236}">
                <a16:creationId xmlns:a16="http://schemas.microsoft.com/office/drawing/2014/main" id="{A12DB895-2123-537C-4E05-AF177146D25A}"/>
              </a:ext>
            </a:extLst>
          </p:cNvPr>
          <p:cNvSpPr txBox="1"/>
          <p:nvPr/>
        </p:nvSpPr>
        <p:spPr>
          <a:xfrm>
            <a:off x="2932442" y="163116"/>
            <a:ext cx="9076678" cy="1477328"/>
          </a:xfrm>
          <a:prstGeom prst="rect">
            <a:avLst/>
          </a:prstGeom>
          <a:noFill/>
        </p:spPr>
        <p:txBody>
          <a:bodyPr wrap="square" rtlCol="0">
            <a:spAutoFit/>
          </a:bodyPr>
          <a:lstStyle/>
          <a:p>
            <a:r>
              <a:rPr lang="en-US" dirty="0"/>
              <a:t>Note: information taken from: </a:t>
            </a:r>
            <a:r>
              <a:rPr lang="en-US" dirty="0">
                <a:hlinkClick r:id="rId3"/>
              </a:rPr>
              <a:t>https://notjustlabcoats.co.uk/careers-hub/career-roles/role/carbon-accountant/#:~:text=Carbon%20Accountants%20measure%2C%20manage%2C%20and,data%20into%20clear%2C%20actionable%20insights</a:t>
            </a:r>
            <a:r>
              <a:rPr lang="en-US" dirty="0"/>
              <a:t>.</a:t>
            </a:r>
          </a:p>
          <a:p>
            <a:endParaRPr lang="en-GB" dirty="0"/>
          </a:p>
        </p:txBody>
      </p:sp>
      <p:sp>
        <p:nvSpPr>
          <p:cNvPr id="5" name="Content Placeholder 2">
            <a:extLst>
              <a:ext uri="{FF2B5EF4-FFF2-40B4-BE49-F238E27FC236}">
                <a16:creationId xmlns:a16="http://schemas.microsoft.com/office/drawing/2014/main" id="{A1045C7F-A912-92DF-878E-1F0BB6C80312}"/>
              </a:ext>
            </a:extLst>
          </p:cNvPr>
          <p:cNvSpPr txBox="1">
            <a:spLocks/>
          </p:cNvSpPr>
          <p:nvPr/>
        </p:nvSpPr>
        <p:spPr>
          <a:xfrm>
            <a:off x="875442" y="5261812"/>
            <a:ext cx="3749568" cy="1091528"/>
          </a:xfrm>
          <a:prstGeom prst="rect">
            <a:avLst/>
          </a:prstGeom>
          <a:ln>
            <a:solidFill>
              <a:srgbClr val="258838"/>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Average salary</a:t>
            </a:r>
            <a:r>
              <a:rPr lang="en-US"/>
              <a:t>:</a:t>
            </a:r>
            <a:r>
              <a:rPr lang="en-GB"/>
              <a:t> £20k - £75k (in a senior role) per year</a:t>
            </a:r>
            <a:endParaRPr lang="en-US"/>
          </a:p>
        </p:txBody>
      </p:sp>
    </p:spTree>
    <p:extLst>
      <p:ext uri="{BB962C8B-B14F-4D97-AF65-F5344CB8AC3E}">
        <p14:creationId xmlns:p14="http://schemas.microsoft.com/office/powerpoint/2010/main" val="21382611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What is carbon accounting and how to do it?">
            <a:hlinkClick r:id="" action="ppaction://media"/>
            <a:extLst>
              <a:ext uri="{FF2B5EF4-FFF2-40B4-BE49-F238E27FC236}">
                <a16:creationId xmlns:a16="http://schemas.microsoft.com/office/drawing/2014/main" id="{248BF03D-E7A9-4EC7-B689-B2F9E11BA12B}"/>
              </a:ext>
            </a:extLst>
          </p:cNvPr>
          <p:cNvPicPr>
            <a:picLocks noRot="1" noChangeAspect="1"/>
          </p:cNvPicPr>
          <p:nvPr>
            <a:videoFile r:link="rId1"/>
          </p:nvPr>
        </p:nvPicPr>
        <p:blipFill>
          <a:blip r:embed="rId4"/>
          <a:stretch>
            <a:fillRect/>
          </a:stretch>
        </p:blipFill>
        <p:spPr>
          <a:xfrm>
            <a:off x="1516888" y="1199642"/>
            <a:ext cx="9158224" cy="5174397"/>
          </a:xfrm>
          <a:prstGeom prst="rect">
            <a:avLst/>
          </a:prstGeom>
        </p:spPr>
      </p:pic>
    </p:spTree>
    <p:extLst>
      <p:ext uri="{BB962C8B-B14F-4D97-AF65-F5344CB8AC3E}">
        <p14:creationId xmlns:p14="http://schemas.microsoft.com/office/powerpoint/2010/main" val="3256281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C0F28-2E2C-8E10-D7C3-E5541F43C26C}"/>
              </a:ext>
            </a:extLst>
          </p:cNvPr>
          <p:cNvSpPr>
            <a:spLocks noGrp="1"/>
          </p:cNvSpPr>
          <p:nvPr>
            <p:ph type="title"/>
          </p:nvPr>
        </p:nvSpPr>
        <p:spPr/>
        <p:txBody>
          <a:bodyPr/>
          <a:lstStyle/>
          <a:p>
            <a:r>
              <a:rPr lang="en-US"/>
              <a:t>Job spotlight: Electrician</a:t>
            </a:r>
            <a:endParaRPr lang="en-GB"/>
          </a:p>
        </p:txBody>
      </p:sp>
      <p:sp>
        <p:nvSpPr>
          <p:cNvPr id="4" name="TextBox 3">
            <a:extLst>
              <a:ext uri="{FF2B5EF4-FFF2-40B4-BE49-F238E27FC236}">
                <a16:creationId xmlns:a16="http://schemas.microsoft.com/office/drawing/2014/main" id="{C4CD9A45-C1EF-8B9B-D67D-9BCB118A041C}"/>
              </a:ext>
            </a:extLst>
          </p:cNvPr>
          <p:cNvSpPr txBox="1"/>
          <p:nvPr/>
        </p:nvSpPr>
        <p:spPr>
          <a:xfrm>
            <a:off x="3101805" y="512284"/>
            <a:ext cx="9090195" cy="646331"/>
          </a:xfrm>
          <a:prstGeom prst="rect">
            <a:avLst/>
          </a:prstGeom>
          <a:noFill/>
        </p:spPr>
        <p:txBody>
          <a:bodyPr wrap="square" rtlCol="0">
            <a:spAutoFit/>
          </a:bodyPr>
          <a:lstStyle/>
          <a:p>
            <a:r>
              <a:rPr lang="en-US" dirty="0"/>
              <a:t>Note: information taken from Electrical Contractors Association via the Green C</a:t>
            </a:r>
            <a:r>
              <a:rPr lang="en-US" dirty="0">
                <a:hlinkClick r:id="rId3"/>
              </a:rPr>
              <a:t>a</a:t>
            </a:r>
            <a:r>
              <a:rPr lang="en-US" dirty="0"/>
              <a:t>reers Hub: https://www.greencareershub.com/find-your-green-role/job-profiles/electrician/ </a:t>
            </a:r>
            <a:endParaRPr lang="en-GB" dirty="0"/>
          </a:p>
        </p:txBody>
      </p:sp>
      <p:sp>
        <p:nvSpPr>
          <p:cNvPr id="5" name="Content Placeholder 2">
            <a:extLst>
              <a:ext uri="{FF2B5EF4-FFF2-40B4-BE49-F238E27FC236}">
                <a16:creationId xmlns:a16="http://schemas.microsoft.com/office/drawing/2014/main" id="{0F7EB70E-B093-E950-A5A2-4A5ED0597788}"/>
              </a:ext>
            </a:extLst>
          </p:cNvPr>
          <p:cNvSpPr txBox="1">
            <a:spLocks/>
          </p:cNvSpPr>
          <p:nvPr/>
        </p:nvSpPr>
        <p:spPr>
          <a:xfrm>
            <a:off x="875442" y="2519469"/>
            <a:ext cx="3749568" cy="2648879"/>
          </a:xfrm>
          <a:prstGeom prst="rect">
            <a:avLst/>
          </a:prstGeom>
          <a:ln>
            <a:solidFill>
              <a:srgbClr val="258838"/>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Routes to entry:</a:t>
            </a:r>
          </a:p>
          <a:p>
            <a:r>
              <a:rPr lang="en-US"/>
              <a:t>T-levels</a:t>
            </a:r>
          </a:p>
          <a:p>
            <a:r>
              <a:rPr lang="en-US"/>
              <a:t>full-time education</a:t>
            </a:r>
          </a:p>
          <a:p>
            <a:r>
              <a:rPr lang="en-US"/>
              <a:t>an apprenticeship</a:t>
            </a:r>
          </a:p>
          <a:p>
            <a:r>
              <a:rPr lang="en-US"/>
              <a:t>training / assessment</a:t>
            </a:r>
          </a:p>
          <a:p>
            <a:r>
              <a:rPr lang="en-US"/>
              <a:t>applying directly</a:t>
            </a:r>
          </a:p>
        </p:txBody>
      </p:sp>
      <p:sp>
        <p:nvSpPr>
          <p:cNvPr id="6" name="Content Placeholder 5">
            <a:extLst>
              <a:ext uri="{FF2B5EF4-FFF2-40B4-BE49-F238E27FC236}">
                <a16:creationId xmlns:a16="http://schemas.microsoft.com/office/drawing/2014/main" id="{79C642C3-74DA-9A48-C737-B406DFE57679}"/>
              </a:ext>
            </a:extLst>
          </p:cNvPr>
          <p:cNvSpPr txBox="1">
            <a:spLocks/>
          </p:cNvSpPr>
          <p:nvPr/>
        </p:nvSpPr>
        <p:spPr>
          <a:xfrm>
            <a:off x="4969565" y="2519469"/>
            <a:ext cx="6346993" cy="3833870"/>
          </a:xfrm>
          <a:prstGeom prst="rect">
            <a:avLst/>
          </a:prstGeom>
          <a:ln>
            <a:solidFill>
              <a:srgbClr val="258838"/>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Example tasks:</a:t>
            </a:r>
          </a:p>
          <a:p>
            <a:r>
              <a:rPr lang="en-US" dirty="0">
                <a:latin typeface="+mn-lt"/>
              </a:rPr>
              <a:t>Install and maintain equipment / components, including green technologies such as solar panels, wind turbines, electric vehicles, heat pumps.</a:t>
            </a:r>
          </a:p>
          <a:p>
            <a:pPr algn="l">
              <a:buFont typeface="Arial" panose="020B0604020202020204" pitchFamily="34" charset="0"/>
              <a:buChar char="•"/>
            </a:pPr>
            <a:r>
              <a:rPr lang="en-US" b="0" i="0" dirty="0">
                <a:solidFill>
                  <a:srgbClr val="0D1C2B"/>
                </a:solidFill>
                <a:effectLst/>
                <a:latin typeface="+mn-lt"/>
              </a:rPr>
              <a:t>Use a range of tools and materials, </a:t>
            </a:r>
          </a:p>
          <a:p>
            <a:pPr algn="l">
              <a:buFont typeface="Arial" panose="020B0604020202020204" pitchFamily="34" charset="0"/>
              <a:buChar char="•"/>
            </a:pPr>
            <a:r>
              <a:rPr lang="en-US" b="0" i="0" dirty="0">
                <a:solidFill>
                  <a:srgbClr val="0D1C2B"/>
                </a:solidFill>
                <a:effectLst/>
                <a:latin typeface="+mn-lt"/>
              </a:rPr>
              <a:t>Plan and install domestic and/or commercial and industrial electrical and electronic systems</a:t>
            </a:r>
          </a:p>
          <a:p>
            <a:pPr algn="l">
              <a:buFont typeface="Arial" panose="020B0604020202020204" pitchFamily="34" charset="0"/>
              <a:buChar char="•"/>
            </a:pPr>
            <a:r>
              <a:rPr lang="en-US" b="0" i="0" dirty="0">
                <a:solidFill>
                  <a:srgbClr val="0D1C2B"/>
                </a:solidFill>
                <a:effectLst/>
                <a:latin typeface="+mn-lt"/>
              </a:rPr>
              <a:t>Inspect and test domestic installations</a:t>
            </a:r>
          </a:p>
        </p:txBody>
      </p:sp>
      <p:sp>
        <p:nvSpPr>
          <p:cNvPr id="7" name="Content Placeholder 2">
            <a:extLst>
              <a:ext uri="{FF2B5EF4-FFF2-40B4-BE49-F238E27FC236}">
                <a16:creationId xmlns:a16="http://schemas.microsoft.com/office/drawing/2014/main" id="{B024DE8A-987C-9EF4-D37A-C461B439D714}"/>
              </a:ext>
            </a:extLst>
          </p:cNvPr>
          <p:cNvSpPr txBox="1">
            <a:spLocks/>
          </p:cNvSpPr>
          <p:nvPr/>
        </p:nvSpPr>
        <p:spPr>
          <a:xfrm>
            <a:off x="875442" y="5266220"/>
            <a:ext cx="3749568" cy="1087120"/>
          </a:xfrm>
          <a:prstGeom prst="rect">
            <a:avLst/>
          </a:prstGeom>
          <a:ln>
            <a:solidFill>
              <a:srgbClr val="258838"/>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Average salary: </a:t>
            </a:r>
            <a:r>
              <a:rPr lang="en-US"/>
              <a:t>£10k (apprenticeship) - £50k (experienced) per year</a:t>
            </a:r>
            <a:endParaRPr lang="en-US" b="1"/>
          </a:p>
        </p:txBody>
      </p:sp>
    </p:spTree>
    <p:extLst>
      <p:ext uri="{BB962C8B-B14F-4D97-AF65-F5344CB8AC3E}">
        <p14:creationId xmlns:p14="http://schemas.microsoft.com/office/powerpoint/2010/main" val="24348793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Investing in the Next Generation | Leading the Charge">
            <a:hlinkClick r:id="" action="ppaction://media"/>
            <a:extLst>
              <a:ext uri="{FF2B5EF4-FFF2-40B4-BE49-F238E27FC236}">
                <a16:creationId xmlns:a16="http://schemas.microsoft.com/office/drawing/2014/main" id="{F4E0D500-0D98-49DD-8452-D7459CD9F601}"/>
              </a:ext>
            </a:extLst>
          </p:cNvPr>
          <p:cNvPicPr>
            <a:picLocks noRot="1" noChangeAspect="1"/>
          </p:cNvPicPr>
          <p:nvPr>
            <a:videoFile r:link="rId1"/>
          </p:nvPr>
        </p:nvPicPr>
        <p:blipFill>
          <a:blip r:embed="rId4"/>
          <a:stretch>
            <a:fillRect/>
          </a:stretch>
        </p:blipFill>
        <p:spPr>
          <a:xfrm>
            <a:off x="1375664" y="1114298"/>
            <a:ext cx="9231376" cy="5215727"/>
          </a:xfrm>
          <a:prstGeom prst="rect">
            <a:avLst/>
          </a:prstGeom>
        </p:spPr>
      </p:pic>
    </p:spTree>
    <p:extLst>
      <p:ext uri="{BB962C8B-B14F-4D97-AF65-F5344CB8AC3E}">
        <p14:creationId xmlns:p14="http://schemas.microsoft.com/office/powerpoint/2010/main" val="97142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00A36-C6FE-3EF8-A969-B8948AA6AF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8F04C5-103B-0C95-0AF3-53ACF7732434}"/>
              </a:ext>
            </a:extLst>
          </p:cNvPr>
          <p:cNvSpPr>
            <a:spLocks noGrp="1"/>
          </p:cNvSpPr>
          <p:nvPr>
            <p:ph type="title"/>
          </p:nvPr>
        </p:nvSpPr>
        <p:spPr/>
        <p:txBody>
          <a:bodyPr/>
          <a:lstStyle/>
          <a:p>
            <a:r>
              <a:rPr lang="en-US"/>
              <a:t>Job spotlight: Ecologist</a:t>
            </a:r>
            <a:endParaRPr lang="en-GB"/>
          </a:p>
        </p:txBody>
      </p:sp>
      <p:sp>
        <p:nvSpPr>
          <p:cNvPr id="3" name="Content Placeholder 2">
            <a:extLst>
              <a:ext uri="{FF2B5EF4-FFF2-40B4-BE49-F238E27FC236}">
                <a16:creationId xmlns:a16="http://schemas.microsoft.com/office/drawing/2014/main" id="{32DE9DC7-5A81-1990-18FA-7EAAA30EFE04}"/>
              </a:ext>
            </a:extLst>
          </p:cNvPr>
          <p:cNvSpPr>
            <a:spLocks noGrp="1"/>
          </p:cNvSpPr>
          <p:nvPr>
            <p:ph idx="1"/>
          </p:nvPr>
        </p:nvSpPr>
        <p:spPr>
          <a:xfrm>
            <a:off x="875442" y="2519469"/>
            <a:ext cx="3749568" cy="2489853"/>
          </a:xfrm>
          <a:ln>
            <a:solidFill>
              <a:srgbClr val="258838"/>
            </a:solidFill>
          </a:ln>
        </p:spPr>
        <p:txBody>
          <a:bodyPr>
            <a:normAutofit fontScale="92500" lnSpcReduction="20000"/>
          </a:bodyPr>
          <a:lstStyle/>
          <a:p>
            <a:pPr marL="0" indent="0" algn="l">
              <a:buNone/>
            </a:pPr>
            <a:r>
              <a:rPr lang="en-US" b="1"/>
              <a:t>Routes to entry:</a:t>
            </a:r>
          </a:p>
          <a:p>
            <a:r>
              <a:rPr lang="en-US"/>
              <a:t>Degree-level study is typical</a:t>
            </a:r>
          </a:p>
          <a:p>
            <a:r>
              <a:rPr lang="en-US"/>
              <a:t>Apprenticeships or training courses</a:t>
            </a:r>
          </a:p>
          <a:p>
            <a:r>
              <a:rPr lang="en-US"/>
              <a:t>Work experience is valuable</a:t>
            </a:r>
          </a:p>
          <a:p>
            <a:endParaRPr lang="en-GB"/>
          </a:p>
        </p:txBody>
      </p:sp>
      <p:sp>
        <p:nvSpPr>
          <p:cNvPr id="6" name="Content Placeholder 5">
            <a:extLst>
              <a:ext uri="{FF2B5EF4-FFF2-40B4-BE49-F238E27FC236}">
                <a16:creationId xmlns:a16="http://schemas.microsoft.com/office/drawing/2014/main" id="{C756BEE9-BBCA-8242-6C14-A22482539E72}"/>
              </a:ext>
            </a:extLst>
          </p:cNvPr>
          <p:cNvSpPr>
            <a:spLocks noGrp="1"/>
          </p:cNvSpPr>
          <p:nvPr>
            <p:ph idx="10"/>
          </p:nvPr>
        </p:nvSpPr>
        <p:spPr>
          <a:xfrm>
            <a:off x="4969565" y="2519469"/>
            <a:ext cx="6346993" cy="3833870"/>
          </a:xfrm>
          <a:ln>
            <a:solidFill>
              <a:srgbClr val="258838"/>
            </a:solidFill>
          </a:ln>
        </p:spPr>
        <p:txBody>
          <a:bodyPr>
            <a:normAutofit/>
          </a:bodyPr>
          <a:lstStyle/>
          <a:p>
            <a:pPr marL="0" indent="0">
              <a:buNone/>
            </a:pPr>
            <a:r>
              <a:rPr lang="en-US" b="1"/>
              <a:t>Example tasks:</a:t>
            </a:r>
          </a:p>
          <a:p>
            <a:pPr algn="l">
              <a:buFont typeface="Arial" panose="020B0604020202020204" pitchFamily="34" charset="0"/>
              <a:buChar char="•"/>
            </a:pPr>
            <a:r>
              <a:rPr lang="en-US" b="0" i="0">
                <a:solidFill>
                  <a:srgbClr val="0B0C0C"/>
                </a:solidFill>
                <a:effectLst/>
                <a:latin typeface="+mn-lt"/>
              </a:rPr>
              <a:t>Fieldwork and surveys</a:t>
            </a:r>
          </a:p>
          <a:p>
            <a:pPr algn="l">
              <a:buFont typeface="Arial" panose="020B0604020202020204" pitchFamily="34" charset="0"/>
              <a:buChar char="•"/>
            </a:pPr>
            <a:r>
              <a:rPr lang="en-US" b="0" i="0">
                <a:solidFill>
                  <a:srgbClr val="0B0C0C"/>
                </a:solidFill>
                <a:effectLst/>
                <a:latin typeface="+mn-lt"/>
              </a:rPr>
              <a:t>Identification of plant species and animals</a:t>
            </a:r>
          </a:p>
          <a:p>
            <a:pPr algn="l">
              <a:buFont typeface="Arial" panose="020B0604020202020204" pitchFamily="34" charset="0"/>
              <a:buChar char="•"/>
            </a:pPr>
            <a:r>
              <a:rPr lang="en-US" b="0" i="0">
                <a:solidFill>
                  <a:srgbClr val="0B0C0C"/>
                </a:solidFill>
                <a:effectLst/>
                <a:latin typeface="+mn-lt"/>
              </a:rPr>
              <a:t>Working on habitat creation plans</a:t>
            </a:r>
          </a:p>
          <a:p>
            <a:pPr algn="l">
              <a:buFont typeface="Arial" panose="020B0604020202020204" pitchFamily="34" charset="0"/>
              <a:buChar char="•"/>
            </a:pPr>
            <a:r>
              <a:rPr lang="en-US" b="0" i="0">
                <a:solidFill>
                  <a:srgbClr val="0D1C2B"/>
                </a:solidFill>
                <a:effectLst/>
                <a:latin typeface="Roboto" panose="02000000000000000000" pitchFamily="2" charset="0"/>
              </a:rPr>
              <a:t>Using technology to model the effects of changing environments and impacts</a:t>
            </a:r>
          </a:p>
        </p:txBody>
      </p:sp>
      <p:sp>
        <p:nvSpPr>
          <p:cNvPr id="4" name="TextBox 3">
            <a:extLst>
              <a:ext uri="{FF2B5EF4-FFF2-40B4-BE49-F238E27FC236}">
                <a16:creationId xmlns:a16="http://schemas.microsoft.com/office/drawing/2014/main" id="{C387DE29-86A6-F870-1968-1C4F9FC5A11C}"/>
              </a:ext>
            </a:extLst>
          </p:cNvPr>
          <p:cNvSpPr txBox="1"/>
          <p:nvPr/>
        </p:nvSpPr>
        <p:spPr>
          <a:xfrm>
            <a:off x="4346714" y="278898"/>
            <a:ext cx="7447722" cy="923330"/>
          </a:xfrm>
          <a:prstGeom prst="rect">
            <a:avLst/>
          </a:prstGeom>
          <a:noFill/>
        </p:spPr>
        <p:txBody>
          <a:bodyPr wrap="square" rtlCol="0">
            <a:spAutoFit/>
          </a:bodyPr>
          <a:lstStyle/>
          <a:p>
            <a:r>
              <a:rPr lang="en-US" dirty="0"/>
              <a:t>Note: information taken from </a:t>
            </a:r>
            <a:r>
              <a:rPr lang="en-US" dirty="0">
                <a:hlinkClick r:id="rId3"/>
              </a:rPr>
              <a:t>https://www.greencareershub.com/find-your-green-role/job-profiles/ecologist/</a:t>
            </a:r>
            <a:endParaRPr lang="en-US" dirty="0"/>
          </a:p>
          <a:p>
            <a:endParaRPr lang="en-GB" dirty="0"/>
          </a:p>
        </p:txBody>
      </p:sp>
      <p:sp>
        <p:nvSpPr>
          <p:cNvPr id="5" name="Content Placeholder 2">
            <a:extLst>
              <a:ext uri="{FF2B5EF4-FFF2-40B4-BE49-F238E27FC236}">
                <a16:creationId xmlns:a16="http://schemas.microsoft.com/office/drawing/2014/main" id="{02CFA90D-0BEE-3FB1-8795-4D899E8F1356}"/>
              </a:ext>
            </a:extLst>
          </p:cNvPr>
          <p:cNvSpPr txBox="1">
            <a:spLocks/>
          </p:cNvSpPr>
          <p:nvPr/>
        </p:nvSpPr>
        <p:spPr>
          <a:xfrm>
            <a:off x="875442" y="5393716"/>
            <a:ext cx="3749568" cy="959623"/>
          </a:xfrm>
          <a:prstGeom prst="rect">
            <a:avLst/>
          </a:prstGeom>
          <a:ln>
            <a:solidFill>
              <a:srgbClr val="258838"/>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Average salary</a:t>
            </a:r>
            <a:r>
              <a:rPr lang="en-US"/>
              <a:t>:</a:t>
            </a:r>
            <a:r>
              <a:rPr lang="en-GB"/>
              <a:t> £25k - £40k per year</a:t>
            </a:r>
            <a:endParaRPr lang="en-US"/>
          </a:p>
        </p:txBody>
      </p:sp>
    </p:spTree>
    <p:extLst>
      <p:ext uri="{BB962C8B-B14F-4D97-AF65-F5344CB8AC3E}">
        <p14:creationId xmlns:p14="http://schemas.microsoft.com/office/powerpoint/2010/main" val="23990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JOB OF THE WEEK - EPISODE #97 - ECOLOGIST">
            <a:hlinkClick r:id="" action="ppaction://media"/>
            <a:extLst>
              <a:ext uri="{FF2B5EF4-FFF2-40B4-BE49-F238E27FC236}">
                <a16:creationId xmlns:a16="http://schemas.microsoft.com/office/drawing/2014/main" id="{0F14A023-24F7-4FFC-95B3-043D391DC2F9}"/>
              </a:ext>
            </a:extLst>
          </p:cNvPr>
          <p:cNvPicPr>
            <a:picLocks noRot="1" noChangeAspect="1"/>
          </p:cNvPicPr>
          <p:nvPr>
            <a:videoFile r:link="rId1"/>
          </p:nvPr>
        </p:nvPicPr>
        <p:blipFill>
          <a:blip r:embed="rId4"/>
          <a:stretch>
            <a:fillRect/>
          </a:stretch>
        </p:blipFill>
        <p:spPr>
          <a:xfrm>
            <a:off x="1778000" y="1126490"/>
            <a:ext cx="9060688" cy="5119289"/>
          </a:xfrm>
          <a:prstGeom prst="rect">
            <a:avLst/>
          </a:prstGeom>
        </p:spPr>
      </p:pic>
    </p:spTree>
    <p:extLst>
      <p:ext uri="{BB962C8B-B14F-4D97-AF65-F5344CB8AC3E}">
        <p14:creationId xmlns:p14="http://schemas.microsoft.com/office/powerpoint/2010/main" val="8929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EB8AF6-73D1-2EDF-2FAE-C4FAAA33C794}"/>
              </a:ext>
            </a:extLst>
          </p:cNvPr>
          <p:cNvSpPr>
            <a:spLocks noGrp="1"/>
          </p:cNvSpPr>
          <p:nvPr>
            <p:ph type="title"/>
          </p:nvPr>
        </p:nvSpPr>
        <p:spPr/>
        <p:txBody>
          <a:bodyPr>
            <a:normAutofit fontScale="90000"/>
          </a:bodyPr>
          <a:lstStyle/>
          <a:p>
            <a:r>
              <a:rPr lang="en-US" dirty="0"/>
              <a:t>Green job myth-busters- Show me T or F</a:t>
            </a:r>
            <a:endParaRPr lang="en-GB" dirty="0"/>
          </a:p>
        </p:txBody>
      </p:sp>
      <p:sp>
        <p:nvSpPr>
          <p:cNvPr id="4" name="Content Placeholder 3">
            <a:extLst>
              <a:ext uri="{FF2B5EF4-FFF2-40B4-BE49-F238E27FC236}">
                <a16:creationId xmlns:a16="http://schemas.microsoft.com/office/drawing/2014/main" id="{EAECA0CB-D335-FBEF-5F30-A5E047B800F5}"/>
              </a:ext>
            </a:extLst>
          </p:cNvPr>
          <p:cNvSpPr>
            <a:spLocks noGrp="1"/>
          </p:cNvSpPr>
          <p:nvPr>
            <p:ph idx="10"/>
          </p:nvPr>
        </p:nvSpPr>
        <p:spPr/>
        <p:txBody>
          <a:bodyPr>
            <a:normAutofit/>
          </a:bodyPr>
          <a:lstStyle/>
          <a:p>
            <a:pPr marL="514350" indent="-514350">
              <a:buAutoNum type="arabicPeriod"/>
            </a:pPr>
            <a:r>
              <a:rPr lang="en-US" dirty="0">
                <a:solidFill>
                  <a:schemeClr val="accent6"/>
                </a:solidFill>
              </a:rPr>
              <a:t>Green jobs are all spent working outdoors</a:t>
            </a:r>
          </a:p>
          <a:p>
            <a:pPr marL="514350" indent="-514350">
              <a:buAutoNum type="arabicPeriod"/>
            </a:pPr>
            <a:endParaRPr lang="en-US" dirty="0"/>
          </a:p>
          <a:p>
            <a:pPr marL="0" indent="0">
              <a:buNone/>
            </a:pPr>
            <a:r>
              <a:rPr lang="en-US" dirty="0">
                <a:solidFill>
                  <a:schemeClr val="accent6"/>
                </a:solidFill>
              </a:rPr>
              <a:t>2. There aren’t any green jobs in my area</a:t>
            </a:r>
          </a:p>
          <a:p>
            <a:pPr marL="0" indent="0">
              <a:buNone/>
            </a:pPr>
            <a:endParaRPr lang="en-US" dirty="0">
              <a:solidFill>
                <a:schemeClr val="accent6"/>
              </a:solidFill>
            </a:endParaRPr>
          </a:p>
          <a:p>
            <a:pPr marL="0" indent="0">
              <a:buNone/>
            </a:pPr>
            <a:r>
              <a:rPr lang="en-US" dirty="0">
                <a:solidFill>
                  <a:schemeClr val="accent6"/>
                </a:solidFill>
              </a:rPr>
              <a:t>3. You need a degree for a green job</a:t>
            </a:r>
          </a:p>
          <a:p>
            <a:pPr marL="457200" lvl="1" indent="0">
              <a:buNone/>
            </a:pPr>
            <a:endParaRPr lang="en-US" dirty="0">
              <a:solidFill>
                <a:schemeClr val="accent6"/>
              </a:solidFill>
            </a:endParaRPr>
          </a:p>
          <a:p>
            <a:pPr marL="0" indent="0">
              <a:buNone/>
            </a:pPr>
            <a:r>
              <a:rPr lang="en-US" dirty="0">
                <a:solidFill>
                  <a:schemeClr val="accent6"/>
                </a:solidFill>
              </a:rPr>
              <a:t>4. I can’t use my existing skills for a green job</a:t>
            </a:r>
          </a:p>
          <a:p>
            <a:pPr marL="0" indent="0">
              <a:buNone/>
            </a:pPr>
            <a:endParaRPr lang="en-US" dirty="0"/>
          </a:p>
        </p:txBody>
      </p:sp>
      <p:pic>
        <p:nvPicPr>
          <p:cNvPr id="10" name="Picture Placeholder 9" descr="A person taking a picture of a field&#10;&#10;Description automatically generated">
            <a:extLst>
              <a:ext uri="{FF2B5EF4-FFF2-40B4-BE49-F238E27FC236}">
                <a16:creationId xmlns:a16="http://schemas.microsoft.com/office/drawing/2014/main" id="{82B9C2A4-9209-6FAE-431A-9BFE0F13B65A}"/>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val="0"/>
              </a:ext>
            </a:extLst>
          </a:blip>
          <a:srcRect/>
          <a:stretch>
            <a:fillRect/>
          </a:stretch>
        </p:blipFill>
        <p:spPr/>
      </p:pic>
      <p:sp>
        <p:nvSpPr>
          <p:cNvPr id="6" name="TextBox 5">
            <a:extLst>
              <a:ext uri="{FF2B5EF4-FFF2-40B4-BE49-F238E27FC236}">
                <a16:creationId xmlns:a16="http://schemas.microsoft.com/office/drawing/2014/main" id="{2C0B1CC3-02AF-49D9-8A18-D765129F348C}"/>
              </a:ext>
            </a:extLst>
          </p:cNvPr>
          <p:cNvSpPr txBox="1"/>
          <p:nvPr/>
        </p:nvSpPr>
        <p:spPr>
          <a:xfrm>
            <a:off x="3900170" y="2493849"/>
            <a:ext cx="7974838" cy="646331"/>
          </a:xfrm>
          <a:prstGeom prst="rect">
            <a:avLst/>
          </a:prstGeom>
          <a:noFill/>
        </p:spPr>
        <p:txBody>
          <a:bodyPr wrap="square">
            <a:spAutoFit/>
          </a:bodyPr>
          <a:lstStyle/>
          <a:p>
            <a:pPr lvl="1"/>
            <a:r>
              <a:rPr lang="en-US" dirty="0"/>
              <a:t>FALSE – green jobs can be part-time, seasonal, office-based, traveling around sites or working outside.</a:t>
            </a:r>
          </a:p>
        </p:txBody>
      </p:sp>
      <p:sp>
        <p:nvSpPr>
          <p:cNvPr id="8" name="TextBox 7">
            <a:extLst>
              <a:ext uri="{FF2B5EF4-FFF2-40B4-BE49-F238E27FC236}">
                <a16:creationId xmlns:a16="http://schemas.microsoft.com/office/drawing/2014/main" id="{3918E49B-D680-4011-A11E-FC77C5818F20}"/>
              </a:ext>
            </a:extLst>
          </p:cNvPr>
          <p:cNvSpPr txBox="1"/>
          <p:nvPr/>
        </p:nvSpPr>
        <p:spPr>
          <a:xfrm>
            <a:off x="3900170" y="3521548"/>
            <a:ext cx="6096000" cy="646331"/>
          </a:xfrm>
          <a:prstGeom prst="rect">
            <a:avLst/>
          </a:prstGeom>
          <a:noFill/>
        </p:spPr>
        <p:txBody>
          <a:bodyPr wrap="square">
            <a:spAutoFit/>
          </a:bodyPr>
          <a:lstStyle/>
          <a:p>
            <a:pPr lvl="1"/>
            <a:r>
              <a:rPr lang="en-US" dirty="0"/>
              <a:t>FALSE – there are jobs up and down the country, and new projects springing up all the time. </a:t>
            </a:r>
          </a:p>
        </p:txBody>
      </p:sp>
      <p:sp>
        <p:nvSpPr>
          <p:cNvPr id="11" name="TextBox 10">
            <a:extLst>
              <a:ext uri="{FF2B5EF4-FFF2-40B4-BE49-F238E27FC236}">
                <a16:creationId xmlns:a16="http://schemas.microsoft.com/office/drawing/2014/main" id="{84DD4FEB-90CB-4F32-9EE7-33774D881B43}"/>
              </a:ext>
            </a:extLst>
          </p:cNvPr>
          <p:cNvSpPr txBox="1"/>
          <p:nvPr/>
        </p:nvSpPr>
        <p:spPr>
          <a:xfrm>
            <a:off x="3826136" y="4656670"/>
            <a:ext cx="6096000" cy="369332"/>
          </a:xfrm>
          <a:prstGeom prst="rect">
            <a:avLst/>
          </a:prstGeom>
          <a:noFill/>
        </p:spPr>
        <p:txBody>
          <a:bodyPr wrap="square">
            <a:spAutoFit/>
          </a:bodyPr>
          <a:lstStyle/>
          <a:p>
            <a:pPr lvl="1"/>
            <a:r>
              <a:rPr lang="en-US" dirty="0"/>
              <a:t>FALSE – there are jobs at all levels.</a:t>
            </a:r>
          </a:p>
        </p:txBody>
      </p:sp>
      <p:sp>
        <p:nvSpPr>
          <p:cNvPr id="12" name="TextBox 11">
            <a:extLst>
              <a:ext uri="{FF2B5EF4-FFF2-40B4-BE49-F238E27FC236}">
                <a16:creationId xmlns:a16="http://schemas.microsoft.com/office/drawing/2014/main" id="{43C08BCA-455A-4D92-A2E1-74D71DB32F40}"/>
              </a:ext>
            </a:extLst>
          </p:cNvPr>
          <p:cNvSpPr txBox="1"/>
          <p:nvPr/>
        </p:nvSpPr>
        <p:spPr>
          <a:xfrm>
            <a:off x="4668901" y="5708750"/>
            <a:ext cx="6096000" cy="646331"/>
          </a:xfrm>
          <a:prstGeom prst="rect">
            <a:avLst/>
          </a:prstGeom>
          <a:noFill/>
        </p:spPr>
        <p:txBody>
          <a:bodyPr wrap="square">
            <a:spAutoFit/>
          </a:bodyPr>
          <a:lstStyle/>
          <a:p>
            <a:pPr lvl="1"/>
            <a:r>
              <a:rPr lang="en-US" dirty="0"/>
              <a:t>FALSE – there are many transferable skills that you can bring across from a previous role.</a:t>
            </a:r>
          </a:p>
        </p:txBody>
      </p:sp>
    </p:spTree>
    <p:extLst>
      <p:ext uri="{BB962C8B-B14F-4D97-AF65-F5344CB8AC3E}">
        <p14:creationId xmlns:p14="http://schemas.microsoft.com/office/powerpoint/2010/main" val="2479938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1" grpId="0"/>
      <p:bldP spid="12"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B6BA0-E97A-5FF6-40FD-8400C518B8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792593-F44C-BEE5-2FF4-23D2047D0475}"/>
              </a:ext>
            </a:extLst>
          </p:cNvPr>
          <p:cNvSpPr>
            <a:spLocks noGrp="1"/>
          </p:cNvSpPr>
          <p:nvPr>
            <p:ph type="title"/>
          </p:nvPr>
        </p:nvSpPr>
        <p:spPr>
          <a:xfrm>
            <a:off x="749936" y="1440348"/>
            <a:ext cx="9608977" cy="1128828"/>
          </a:xfrm>
        </p:spPr>
        <p:txBody>
          <a:bodyPr/>
          <a:lstStyle/>
          <a:p>
            <a:r>
              <a:rPr lang="en-US" dirty="0"/>
              <a:t>Job spotlight: ________________</a:t>
            </a:r>
            <a:endParaRPr lang="en-GB" dirty="0"/>
          </a:p>
        </p:txBody>
      </p:sp>
      <p:sp>
        <p:nvSpPr>
          <p:cNvPr id="3" name="Content Placeholder 2">
            <a:extLst>
              <a:ext uri="{FF2B5EF4-FFF2-40B4-BE49-F238E27FC236}">
                <a16:creationId xmlns:a16="http://schemas.microsoft.com/office/drawing/2014/main" id="{2A9036CC-E53D-BF4E-11BE-AA940A315646}"/>
              </a:ext>
            </a:extLst>
          </p:cNvPr>
          <p:cNvSpPr>
            <a:spLocks noGrp="1"/>
          </p:cNvSpPr>
          <p:nvPr>
            <p:ph idx="1"/>
          </p:nvPr>
        </p:nvSpPr>
        <p:spPr>
          <a:xfrm>
            <a:off x="749936" y="2569176"/>
            <a:ext cx="3895340" cy="2768148"/>
          </a:xfrm>
          <a:ln>
            <a:solidFill>
              <a:srgbClr val="258838"/>
            </a:solidFill>
          </a:ln>
        </p:spPr>
        <p:txBody>
          <a:bodyPr>
            <a:normAutofit/>
          </a:bodyPr>
          <a:lstStyle/>
          <a:p>
            <a:pPr marL="0" indent="0" algn="l">
              <a:buNone/>
            </a:pPr>
            <a:r>
              <a:rPr lang="en-US" b="1" dirty="0"/>
              <a:t>Routes to entry:</a:t>
            </a:r>
          </a:p>
        </p:txBody>
      </p:sp>
      <p:sp>
        <p:nvSpPr>
          <p:cNvPr id="6" name="Content Placeholder 5">
            <a:extLst>
              <a:ext uri="{FF2B5EF4-FFF2-40B4-BE49-F238E27FC236}">
                <a16:creationId xmlns:a16="http://schemas.microsoft.com/office/drawing/2014/main" id="{FEB727BB-B3C1-4C28-8227-48E798ACE6F1}"/>
              </a:ext>
            </a:extLst>
          </p:cNvPr>
          <p:cNvSpPr>
            <a:spLocks noGrp="1"/>
          </p:cNvSpPr>
          <p:nvPr>
            <p:ph idx="10"/>
          </p:nvPr>
        </p:nvSpPr>
        <p:spPr>
          <a:xfrm>
            <a:off x="4852306" y="2569176"/>
            <a:ext cx="6346993" cy="3833870"/>
          </a:xfrm>
          <a:ln>
            <a:solidFill>
              <a:srgbClr val="258838"/>
            </a:solidFill>
          </a:ln>
        </p:spPr>
        <p:txBody>
          <a:bodyPr>
            <a:normAutofit/>
          </a:bodyPr>
          <a:lstStyle/>
          <a:p>
            <a:pPr marL="0" indent="0">
              <a:buNone/>
            </a:pPr>
            <a:r>
              <a:rPr lang="en-US" b="1" dirty="0"/>
              <a:t>Example tasks:</a:t>
            </a:r>
          </a:p>
        </p:txBody>
      </p:sp>
      <p:sp>
        <p:nvSpPr>
          <p:cNvPr id="8" name="Content Placeholder 2">
            <a:extLst>
              <a:ext uri="{FF2B5EF4-FFF2-40B4-BE49-F238E27FC236}">
                <a16:creationId xmlns:a16="http://schemas.microsoft.com/office/drawing/2014/main" id="{678AD74C-B4AC-93DF-EF16-2A12DD8003BF}"/>
              </a:ext>
            </a:extLst>
          </p:cNvPr>
          <p:cNvSpPr txBox="1">
            <a:spLocks/>
          </p:cNvSpPr>
          <p:nvPr/>
        </p:nvSpPr>
        <p:spPr>
          <a:xfrm>
            <a:off x="749936" y="5406637"/>
            <a:ext cx="3895340" cy="967850"/>
          </a:xfrm>
          <a:prstGeom prst="rect">
            <a:avLst/>
          </a:prstGeom>
          <a:ln>
            <a:solidFill>
              <a:srgbClr val="258838"/>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32B3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32B32"/>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32B32"/>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32B3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Average salary:</a:t>
            </a:r>
          </a:p>
        </p:txBody>
      </p:sp>
      <p:sp>
        <p:nvSpPr>
          <p:cNvPr id="4" name="TextBox 3">
            <a:extLst>
              <a:ext uri="{FF2B5EF4-FFF2-40B4-BE49-F238E27FC236}">
                <a16:creationId xmlns:a16="http://schemas.microsoft.com/office/drawing/2014/main" id="{47E4E55E-2BEB-4888-9BE7-6359BC971CBC}"/>
              </a:ext>
            </a:extLst>
          </p:cNvPr>
          <p:cNvSpPr txBox="1"/>
          <p:nvPr/>
        </p:nvSpPr>
        <p:spPr>
          <a:xfrm>
            <a:off x="2816352" y="170688"/>
            <a:ext cx="8985504" cy="1569660"/>
          </a:xfrm>
          <a:prstGeom prst="rect">
            <a:avLst/>
          </a:prstGeom>
          <a:noFill/>
        </p:spPr>
        <p:txBody>
          <a:bodyPr wrap="square" rtlCol="0">
            <a:spAutoFit/>
          </a:bodyPr>
          <a:lstStyle/>
          <a:p>
            <a:r>
              <a:rPr lang="en-GB" sz="2400" dirty="0"/>
              <a:t>As a form class, choose one more case study and complete a job description. Complete this on page 15 of your work booklet. This could be a role your research later. Complete the discussion slide on your job you have chosen with your form tutor.</a:t>
            </a:r>
          </a:p>
        </p:txBody>
      </p:sp>
    </p:spTree>
    <p:extLst>
      <p:ext uri="{BB962C8B-B14F-4D97-AF65-F5344CB8AC3E}">
        <p14:creationId xmlns:p14="http://schemas.microsoft.com/office/powerpoint/2010/main" val="299267140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Greening Our Heritage | The Crown Estate | Green Careers Hub">
            <a:hlinkClick r:id="" action="ppaction://media"/>
            <a:extLst>
              <a:ext uri="{FF2B5EF4-FFF2-40B4-BE49-F238E27FC236}">
                <a16:creationId xmlns:a16="http://schemas.microsoft.com/office/drawing/2014/main" id="{75D66577-41FB-0910-EFF7-E42EDB356D56}"/>
              </a:ext>
            </a:extLst>
          </p:cNvPr>
          <p:cNvPicPr>
            <a:picLocks noRot="1" noChangeAspect="1"/>
          </p:cNvPicPr>
          <p:nvPr>
            <a:videoFile r:link="rId1"/>
          </p:nvPr>
        </p:nvPicPr>
        <p:blipFill>
          <a:blip r:embed="rId4"/>
          <a:stretch>
            <a:fillRect/>
          </a:stretch>
        </p:blipFill>
        <p:spPr>
          <a:xfrm>
            <a:off x="7938" y="0"/>
            <a:ext cx="12174537" cy="6858000"/>
          </a:xfrm>
          <a:prstGeom prst="rect">
            <a:avLst/>
          </a:prstGeom>
        </p:spPr>
      </p:pic>
    </p:spTree>
    <p:extLst>
      <p:ext uri="{BB962C8B-B14F-4D97-AF65-F5344CB8AC3E}">
        <p14:creationId xmlns:p14="http://schemas.microsoft.com/office/powerpoint/2010/main" val="4124790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E7A1D-C8A7-A6FC-9391-87CECFDE5C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656D75-D4DB-60A3-C709-EE44E1B91C32}"/>
              </a:ext>
            </a:extLst>
          </p:cNvPr>
          <p:cNvSpPr>
            <a:spLocks noGrp="1"/>
          </p:cNvSpPr>
          <p:nvPr>
            <p:ph type="title"/>
          </p:nvPr>
        </p:nvSpPr>
        <p:spPr/>
        <p:txBody>
          <a:bodyPr/>
          <a:lstStyle/>
          <a:p>
            <a:r>
              <a:rPr lang="en-GB" i="1"/>
              <a:t>Greening our heritage: </a:t>
            </a:r>
            <a:r>
              <a:rPr lang="en-GB"/>
              <a:t>discussion points</a:t>
            </a:r>
          </a:p>
        </p:txBody>
      </p:sp>
      <p:sp>
        <p:nvSpPr>
          <p:cNvPr id="3" name="Content Placeholder 2">
            <a:extLst>
              <a:ext uri="{FF2B5EF4-FFF2-40B4-BE49-F238E27FC236}">
                <a16:creationId xmlns:a16="http://schemas.microsoft.com/office/drawing/2014/main" id="{FE34EBB8-AF00-7DDF-2F0C-5AF2E37E0034}"/>
              </a:ext>
            </a:extLst>
          </p:cNvPr>
          <p:cNvSpPr>
            <a:spLocks noGrp="1"/>
          </p:cNvSpPr>
          <p:nvPr>
            <p:ph idx="1"/>
          </p:nvPr>
        </p:nvSpPr>
        <p:spPr/>
        <p:txBody>
          <a:bodyPr/>
          <a:lstStyle/>
          <a:p>
            <a:pPr marL="514350" indent="-514350">
              <a:buFont typeface="+mj-lt"/>
              <a:buAutoNum type="arabicPeriod"/>
            </a:pPr>
            <a:r>
              <a:rPr lang="en-GB"/>
              <a:t>Can you think of any local heritage sites near you?</a:t>
            </a:r>
          </a:p>
          <a:p>
            <a:pPr marL="514350" indent="-514350">
              <a:buFont typeface="+mj-lt"/>
              <a:buAutoNum type="arabicPeriod"/>
            </a:pPr>
            <a:r>
              <a:rPr lang="en-GB"/>
              <a:t>What do you think some of the challenges might be in restoring our historic buildings?</a:t>
            </a:r>
          </a:p>
          <a:p>
            <a:pPr marL="514350" indent="-514350">
              <a:buFont typeface="+mj-lt"/>
              <a:buAutoNum type="arabicPeriod"/>
            </a:pPr>
            <a:r>
              <a:rPr lang="en-GB"/>
              <a:t>Does working in construction appeal to you, and if so, why?</a:t>
            </a:r>
          </a:p>
          <a:p>
            <a:pPr marL="514350" indent="-514350">
              <a:buFont typeface="+mj-lt"/>
              <a:buAutoNum type="arabicPeriod"/>
            </a:pPr>
            <a:r>
              <a:rPr lang="en-GB"/>
              <a:t>What subjects at school might help lead to a role in construction, retrofit or restoration?</a:t>
            </a:r>
          </a:p>
          <a:p>
            <a:pPr marL="514350" indent="-514350">
              <a:buFont typeface="+mj-lt"/>
              <a:buAutoNum type="arabicPeriod"/>
            </a:pPr>
            <a:endParaRPr lang="en-GB"/>
          </a:p>
          <a:p>
            <a:pPr marL="514350" indent="-514350">
              <a:buFont typeface="+mj-lt"/>
              <a:buAutoNum type="arabicPeriod"/>
            </a:pPr>
            <a:endParaRPr lang="en-GB"/>
          </a:p>
          <a:p>
            <a:endParaRPr lang="en-GB"/>
          </a:p>
        </p:txBody>
      </p:sp>
    </p:spTree>
    <p:extLst>
      <p:ext uri="{BB962C8B-B14F-4D97-AF65-F5344CB8AC3E}">
        <p14:creationId xmlns:p14="http://schemas.microsoft.com/office/powerpoint/2010/main" val="64279410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2403F-C908-ED7B-D68F-2FD9CFD41EB8}"/>
            </a:ext>
          </a:extLst>
        </p:cNvPr>
        <p:cNvGrpSpPr/>
        <p:nvPr/>
      </p:nvGrpSpPr>
      <p:grpSpPr>
        <a:xfrm>
          <a:off x="0" y="0"/>
          <a:ext cx="0" cy="0"/>
          <a:chOff x="0" y="0"/>
          <a:chExt cx="0" cy="0"/>
        </a:xfrm>
      </p:grpSpPr>
      <p:pic>
        <p:nvPicPr>
          <p:cNvPr id="2" name="Online Media 1" title="Scaling New Heights | Temple | Green Careers Hub">
            <a:hlinkClick r:id="" action="ppaction://media"/>
            <a:extLst>
              <a:ext uri="{FF2B5EF4-FFF2-40B4-BE49-F238E27FC236}">
                <a16:creationId xmlns:a16="http://schemas.microsoft.com/office/drawing/2014/main" id="{5A2340D1-75A9-61EC-66AA-D1C1400D0C91}"/>
              </a:ext>
            </a:extLst>
          </p:cNvPr>
          <p:cNvPicPr>
            <a:picLocks noRot="1" noChangeAspect="1"/>
          </p:cNvPicPr>
          <p:nvPr>
            <a:videoFile r:link="rId1"/>
          </p:nvPr>
        </p:nvPicPr>
        <p:blipFill>
          <a:blip r:embed="rId4"/>
          <a:stretch>
            <a:fillRect/>
          </a:stretch>
        </p:blipFill>
        <p:spPr>
          <a:xfrm>
            <a:off x="-3267" y="0"/>
            <a:ext cx="12208153" cy="6858000"/>
          </a:xfrm>
          <a:prstGeom prst="rect">
            <a:avLst/>
          </a:prstGeom>
        </p:spPr>
      </p:pic>
    </p:spTree>
    <p:extLst>
      <p:ext uri="{BB962C8B-B14F-4D97-AF65-F5344CB8AC3E}">
        <p14:creationId xmlns:p14="http://schemas.microsoft.com/office/powerpoint/2010/main" val="1094047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7EEBF-79F8-0DDF-2692-97D2B54D345D}"/>
              </a:ext>
            </a:extLst>
          </p:cNvPr>
          <p:cNvSpPr>
            <a:spLocks noGrp="1"/>
          </p:cNvSpPr>
          <p:nvPr>
            <p:ph type="title"/>
          </p:nvPr>
        </p:nvSpPr>
        <p:spPr/>
        <p:txBody>
          <a:bodyPr/>
          <a:lstStyle/>
          <a:p>
            <a:r>
              <a:rPr lang="en-GB" i="1"/>
              <a:t>Scaling new heights: </a:t>
            </a:r>
            <a:r>
              <a:rPr lang="en-GB"/>
              <a:t>discussion points</a:t>
            </a:r>
          </a:p>
        </p:txBody>
      </p:sp>
      <p:sp>
        <p:nvSpPr>
          <p:cNvPr id="3" name="Content Placeholder 2">
            <a:extLst>
              <a:ext uri="{FF2B5EF4-FFF2-40B4-BE49-F238E27FC236}">
                <a16:creationId xmlns:a16="http://schemas.microsoft.com/office/drawing/2014/main" id="{4B1C1971-923D-2BBF-0155-98E74D65F260}"/>
              </a:ext>
            </a:extLst>
          </p:cNvPr>
          <p:cNvSpPr>
            <a:spLocks noGrp="1"/>
          </p:cNvSpPr>
          <p:nvPr>
            <p:ph idx="1"/>
          </p:nvPr>
        </p:nvSpPr>
        <p:spPr/>
        <p:txBody>
          <a:bodyPr/>
          <a:lstStyle/>
          <a:p>
            <a:pPr marL="514350" indent="-514350">
              <a:buFont typeface="+mj-lt"/>
              <a:buAutoNum type="arabicPeriod"/>
            </a:pPr>
            <a:r>
              <a:rPr lang="en-GB"/>
              <a:t>Harry mentions doing bat surveys in the video, why do you think this is important?</a:t>
            </a:r>
          </a:p>
          <a:p>
            <a:pPr marL="514350" indent="-514350">
              <a:buFont typeface="+mj-lt"/>
              <a:buAutoNum type="arabicPeriod"/>
            </a:pPr>
            <a:r>
              <a:rPr lang="en-GB"/>
              <a:t>How might it differ to work in a small vs. larger organisation?</a:t>
            </a:r>
          </a:p>
          <a:p>
            <a:pPr marL="514350" indent="-514350">
              <a:buFont typeface="+mj-lt"/>
              <a:buAutoNum type="arabicPeriod"/>
            </a:pPr>
            <a:r>
              <a:rPr lang="en-GB"/>
              <a:t>Does this role appeal to you, and if so, why?</a:t>
            </a:r>
          </a:p>
          <a:p>
            <a:pPr marL="514350" indent="-514350">
              <a:buFont typeface="+mj-lt"/>
              <a:buAutoNum type="arabicPeriod"/>
            </a:pPr>
            <a:r>
              <a:rPr lang="en-GB"/>
              <a:t>What subjects at school might help lead to a role as an Ecologist?</a:t>
            </a:r>
          </a:p>
          <a:p>
            <a:endParaRPr lang="en-GB"/>
          </a:p>
        </p:txBody>
      </p:sp>
    </p:spTree>
    <p:extLst>
      <p:ext uri="{BB962C8B-B14F-4D97-AF65-F5344CB8AC3E}">
        <p14:creationId xmlns:p14="http://schemas.microsoft.com/office/powerpoint/2010/main" val="84044657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B837B-4D7A-72D3-08F7-F1AA7C2941BA}"/>
            </a:ext>
          </a:extLst>
        </p:cNvPr>
        <p:cNvGrpSpPr/>
        <p:nvPr/>
      </p:nvGrpSpPr>
      <p:grpSpPr>
        <a:xfrm>
          <a:off x="0" y="0"/>
          <a:ext cx="0" cy="0"/>
          <a:chOff x="0" y="0"/>
          <a:chExt cx="0" cy="0"/>
        </a:xfrm>
      </p:grpSpPr>
      <p:pic>
        <p:nvPicPr>
          <p:cNvPr id="2" name="Online Media 1" title="Every Job is a Green Job | OVO | Green Careers Hub">
            <a:hlinkClick r:id="" action="ppaction://media"/>
            <a:extLst>
              <a:ext uri="{FF2B5EF4-FFF2-40B4-BE49-F238E27FC236}">
                <a16:creationId xmlns:a16="http://schemas.microsoft.com/office/drawing/2014/main" id="{87DC700D-9646-AC37-F282-15755C59BA53}"/>
              </a:ext>
            </a:extLst>
          </p:cNvPr>
          <p:cNvPicPr>
            <a:picLocks noRot="1" noChangeAspect="1"/>
          </p:cNvPicPr>
          <p:nvPr>
            <a:videoFile r:link="rId1"/>
          </p:nvPr>
        </p:nvPicPr>
        <p:blipFill>
          <a:blip r:embed="rId4"/>
          <a:stretch>
            <a:fillRect/>
          </a:stretch>
        </p:blipFill>
        <p:spPr>
          <a:xfrm>
            <a:off x="7938" y="0"/>
            <a:ext cx="12174537" cy="6858000"/>
          </a:xfrm>
          <a:prstGeom prst="rect">
            <a:avLst/>
          </a:prstGeom>
        </p:spPr>
      </p:pic>
    </p:spTree>
    <p:extLst>
      <p:ext uri="{BB962C8B-B14F-4D97-AF65-F5344CB8AC3E}">
        <p14:creationId xmlns:p14="http://schemas.microsoft.com/office/powerpoint/2010/main" val="272669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B355A-AC38-7117-BB2E-E03A69242F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9FDDED-2271-774C-28EB-A3989F9FFD85}"/>
              </a:ext>
            </a:extLst>
          </p:cNvPr>
          <p:cNvSpPr>
            <a:spLocks noGrp="1"/>
          </p:cNvSpPr>
          <p:nvPr>
            <p:ph type="title"/>
          </p:nvPr>
        </p:nvSpPr>
        <p:spPr/>
        <p:txBody>
          <a:bodyPr/>
          <a:lstStyle/>
          <a:p>
            <a:r>
              <a:rPr lang="en-GB" i="1"/>
              <a:t>Every job is a green job: </a:t>
            </a:r>
            <a:r>
              <a:rPr lang="en-GB"/>
              <a:t>discussion points</a:t>
            </a:r>
          </a:p>
        </p:txBody>
      </p:sp>
      <p:sp>
        <p:nvSpPr>
          <p:cNvPr id="3" name="Content Placeholder 2">
            <a:extLst>
              <a:ext uri="{FF2B5EF4-FFF2-40B4-BE49-F238E27FC236}">
                <a16:creationId xmlns:a16="http://schemas.microsoft.com/office/drawing/2014/main" id="{A79146DD-6102-614B-9574-5AC57AF1ACD8}"/>
              </a:ext>
            </a:extLst>
          </p:cNvPr>
          <p:cNvSpPr>
            <a:spLocks noGrp="1"/>
          </p:cNvSpPr>
          <p:nvPr>
            <p:ph idx="1"/>
          </p:nvPr>
        </p:nvSpPr>
        <p:spPr/>
        <p:txBody>
          <a:bodyPr/>
          <a:lstStyle/>
          <a:p>
            <a:pPr marL="514350" indent="-514350">
              <a:buFont typeface="+mj-lt"/>
              <a:buAutoNum type="arabicPeriod"/>
            </a:pPr>
            <a:r>
              <a:rPr lang="en-GB"/>
              <a:t>Why might an initiative like Plan Zero be helpful to a business?</a:t>
            </a:r>
          </a:p>
          <a:p>
            <a:pPr marL="514350" indent="-514350">
              <a:buFont typeface="+mj-lt"/>
              <a:buAutoNum type="arabicPeriod"/>
            </a:pPr>
            <a:r>
              <a:rPr lang="en-GB"/>
              <a:t>What other green jobs might exist at a company like Ovo Energy?</a:t>
            </a:r>
          </a:p>
          <a:p>
            <a:pPr marL="514350" indent="-514350">
              <a:buFont typeface="+mj-lt"/>
              <a:buAutoNum type="arabicPeriod"/>
            </a:pPr>
            <a:r>
              <a:rPr lang="en-GB"/>
              <a:t>As well as purpose, what other factors can impact your decision on what type of organisation or role you’d like to do in the future?</a:t>
            </a:r>
          </a:p>
          <a:p>
            <a:pPr marL="514350" indent="-514350">
              <a:buFont typeface="+mj-lt"/>
              <a:buAutoNum type="arabicPeriod"/>
            </a:pPr>
            <a:r>
              <a:rPr lang="en-GB"/>
              <a:t>Does this role appeal to you, and if so, why?</a:t>
            </a:r>
          </a:p>
          <a:p>
            <a:pPr marL="514350" indent="-514350">
              <a:buFont typeface="+mj-lt"/>
              <a:buAutoNum type="arabicPeriod"/>
            </a:pPr>
            <a:r>
              <a:rPr lang="en-GB"/>
              <a:t>What subjects at school might help lead to a role in marketing?</a:t>
            </a:r>
          </a:p>
          <a:p>
            <a:pPr marL="514350" indent="-514350">
              <a:buFont typeface="+mj-lt"/>
              <a:buAutoNum type="arabicPeriod"/>
            </a:pPr>
            <a:endParaRPr lang="en-GB"/>
          </a:p>
          <a:p>
            <a:pPr marL="514350" indent="-514350">
              <a:buFont typeface="+mj-lt"/>
              <a:buAutoNum type="arabicPeriod"/>
            </a:pPr>
            <a:endParaRPr lang="en-GB"/>
          </a:p>
          <a:p>
            <a:endParaRPr lang="en-GB"/>
          </a:p>
        </p:txBody>
      </p:sp>
    </p:spTree>
    <p:extLst>
      <p:ext uri="{BB962C8B-B14F-4D97-AF65-F5344CB8AC3E}">
        <p14:creationId xmlns:p14="http://schemas.microsoft.com/office/powerpoint/2010/main" val="235001377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AF6C9-B764-D3FF-D2F7-A4F66E5B7D81}"/>
            </a:ext>
          </a:extLst>
        </p:cNvPr>
        <p:cNvGrpSpPr/>
        <p:nvPr/>
      </p:nvGrpSpPr>
      <p:grpSpPr>
        <a:xfrm>
          <a:off x="0" y="0"/>
          <a:ext cx="0" cy="0"/>
          <a:chOff x="0" y="0"/>
          <a:chExt cx="0" cy="0"/>
        </a:xfrm>
      </p:grpSpPr>
      <p:pic>
        <p:nvPicPr>
          <p:cNvPr id="3" name="Online Media 2" title="Green Skills Development | London South East Colleges | Green Careers Hub">
            <a:hlinkClick r:id="" action="ppaction://media"/>
            <a:extLst>
              <a:ext uri="{FF2B5EF4-FFF2-40B4-BE49-F238E27FC236}">
                <a16:creationId xmlns:a16="http://schemas.microsoft.com/office/drawing/2014/main" id="{20024421-4DF1-F05A-E822-5745B3383D04}"/>
              </a:ext>
            </a:extLst>
          </p:cNvPr>
          <p:cNvPicPr>
            <a:picLocks noRot="1" noChangeAspect="1"/>
          </p:cNvPicPr>
          <p:nvPr>
            <a:videoFile r:link="rId1"/>
          </p:nvPr>
        </p:nvPicPr>
        <p:blipFill>
          <a:blip r:embed="rId4"/>
          <a:stretch>
            <a:fillRect/>
          </a:stretch>
        </p:blipFill>
        <p:spPr>
          <a:xfrm>
            <a:off x="7938" y="0"/>
            <a:ext cx="12174537" cy="6858000"/>
          </a:xfrm>
          <a:prstGeom prst="rect">
            <a:avLst/>
          </a:prstGeom>
        </p:spPr>
      </p:pic>
    </p:spTree>
    <p:extLst>
      <p:ext uri="{BB962C8B-B14F-4D97-AF65-F5344CB8AC3E}">
        <p14:creationId xmlns:p14="http://schemas.microsoft.com/office/powerpoint/2010/main" val="3204187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03E57-1C74-30D6-4111-AE7BC0A3DE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9533C7-E0C9-0093-4929-D780976E7EDF}"/>
              </a:ext>
            </a:extLst>
          </p:cNvPr>
          <p:cNvSpPr>
            <a:spLocks noGrp="1"/>
          </p:cNvSpPr>
          <p:nvPr>
            <p:ph type="title"/>
          </p:nvPr>
        </p:nvSpPr>
        <p:spPr/>
        <p:txBody>
          <a:bodyPr>
            <a:normAutofit fontScale="90000"/>
          </a:bodyPr>
          <a:lstStyle/>
          <a:p>
            <a:r>
              <a:rPr lang="en-GB" i="1"/>
              <a:t>Green skills development</a:t>
            </a:r>
            <a:r>
              <a:rPr lang="en-GB"/>
              <a:t>: discussion points</a:t>
            </a:r>
          </a:p>
        </p:txBody>
      </p:sp>
      <p:sp>
        <p:nvSpPr>
          <p:cNvPr id="3" name="Content Placeholder 2">
            <a:extLst>
              <a:ext uri="{FF2B5EF4-FFF2-40B4-BE49-F238E27FC236}">
                <a16:creationId xmlns:a16="http://schemas.microsoft.com/office/drawing/2014/main" id="{023D4F57-EE3D-E4F7-AACA-E848BAE62094}"/>
              </a:ext>
            </a:extLst>
          </p:cNvPr>
          <p:cNvSpPr>
            <a:spLocks noGrp="1"/>
          </p:cNvSpPr>
          <p:nvPr>
            <p:ph idx="1"/>
          </p:nvPr>
        </p:nvSpPr>
        <p:spPr/>
        <p:txBody>
          <a:bodyPr/>
          <a:lstStyle/>
          <a:p>
            <a:pPr marL="514350" indent="-514350">
              <a:buFont typeface="+mj-lt"/>
              <a:buAutoNum type="arabicPeriod"/>
            </a:pPr>
            <a:r>
              <a:rPr lang="en-GB"/>
              <a:t>How does the role of electrician support a better planet for the future?</a:t>
            </a:r>
          </a:p>
          <a:p>
            <a:pPr marL="514350" indent="-514350">
              <a:buFont typeface="+mj-lt"/>
              <a:buAutoNum type="arabicPeriod"/>
            </a:pPr>
            <a:r>
              <a:rPr lang="en-GB"/>
              <a:t>What transferable skills do you think are needed as an Electrician?</a:t>
            </a:r>
          </a:p>
          <a:p>
            <a:pPr marL="514350" indent="-514350">
              <a:buFont typeface="+mj-lt"/>
              <a:buAutoNum type="arabicPeriod"/>
            </a:pPr>
            <a:r>
              <a:rPr lang="en-GB"/>
              <a:t>Does this role appeal to you, and if so, why?</a:t>
            </a:r>
          </a:p>
          <a:p>
            <a:pPr marL="514350" indent="-514350">
              <a:buFont typeface="+mj-lt"/>
              <a:buAutoNum type="arabicPeriod"/>
            </a:pPr>
            <a:r>
              <a:rPr lang="en-GB"/>
              <a:t>What are the advantages and disadvantages of starting your own business?</a:t>
            </a:r>
          </a:p>
        </p:txBody>
      </p:sp>
    </p:spTree>
    <p:extLst>
      <p:ext uri="{BB962C8B-B14F-4D97-AF65-F5344CB8AC3E}">
        <p14:creationId xmlns:p14="http://schemas.microsoft.com/office/powerpoint/2010/main" val="16311014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44C71-E39C-5A1B-5916-E8A0C8FC1868}"/>
            </a:ext>
          </a:extLst>
        </p:cNvPr>
        <p:cNvGrpSpPr/>
        <p:nvPr/>
      </p:nvGrpSpPr>
      <p:grpSpPr>
        <a:xfrm>
          <a:off x="0" y="0"/>
          <a:ext cx="0" cy="0"/>
          <a:chOff x="0" y="0"/>
          <a:chExt cx="0" cy="0"/>
        </a:xfrm>
      </p:grpSpPr>
      <p:pic>
        <p:nvPicPr>
          <p:cNvPr id="3" name="Online Media 2" title="Engineering a Sustainable Future | Canal &amp; River Trust | Green Careers Hub">
            <a:hlinkClick r:id="" action="ppaction://media"/>
            <a:extLst>
              <a:ext uri="{FF2B5EF4-FFF2-40B4-BE49-F238E27FC236}">
                <a16:creationId xmlns:a16="http://schemas.microsoft.com/office/drawing/2014/main" id="{4382A3ED-AAC3-4254-2043-2D2973A404C7}"/>
              </a:ext>
            </a:extLst>
          </p:cNvPr>
          <p:cNvPicPr>
            <a:picLocks noRot="1" noChangeAspect="1"/>
          </p:cNvPicPr>
          <p:nvPr>
            <a:videoFile r:link="rId1"/>
          </p:nvPr>
        </p:nvPicPr>
        <p:blipFill>
          <a:blip r:embed="rId4"/>
          <a:stretch>
            <a:fillRect/>
          </a:stretch>
        </p:blipFill>
        <p:spPr>
          <a:xfrm>
            <a:off x="7938" y="0"/>
            <a:ext cx="12174537" cy="6858000"/>
          </a:xfrm>
          <a:prstGeom prst="rect">
            <a:avLst/>
          </a:prstGeom>
        </p:spPr>
      </p:pic>
    </p:spTree>
    <p:extLst>
      <p:ext uri="{BB962C8B-B14F-4D97-AF65-F5344CB8AC3E}">
        <p14:creationId xmlns:p14="http://schemas.microsoft.com/office/powerpoint/2010/main" val="266026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907AC-8A0A-6652-7236-BD8C2C32CED3}"/>
            </a:ext>
          </a:extLst>
        </p:cNvPr>
        <p:cNvGrpSpPr/>
        <p:nvPr/>
      </p:nvGrpSpPr>
      <p:grpSpPr>
        <a:xfrm>
          <a:off x="0" y="0"/>
          <a:ext cx="0" cy="0"/>
          <a:chOff x="0" y="0"/>
          <a:chExt cx="0" cy="0"/>
        </a:xfrm>
      </p:grpSpPr>
      <p:pic>
        <p:nvPicPr>
          <p:cNvPr id="2" name="Online Media 1" title="Engineering Net Zero | Amey | Green Careers Hub">
            <a:hlinkClick r:id="" action="ppaction://media"/>
            <a:extLst>
              <a:ext uri="{FF2B5EF4-FFF2-40B4-BE49-F238E27FC236}">
                <a16:creationId xmlns:a16="http://schemas.microsoft.com/office/drawing/2014/main" id="{4F9F313B-E6FE-4463-D73B-F89FFA3270F3}"/>
              </a:ext>
            </a:extLst>
          </p:cNvPr>
          <p:cNvPicPr>
            <a:picLocks noRot="1" noChangeAspect="1"/>
          </p:cNvPicPr>
          <p:nvPr>
            <a:videoFile r:link="rId1"/>
          </p:nvPr>
        </p:nvPicPr>
        <p:blipFill>
          <a:blip r:embed="rId4"/>
          <a:stretch>
            <a:fillRect/>
          </a:stretch>
        </p:blipFill>
        <p:spPr>
          <a:xfrm>
            <a:off x="7938" y="0"/>
            <a:ext cx="12174537" cy="6858000"/>
          </a:xfrm>
          <a:prstGeom prst="rect">
            <a:avLst/>
          </a:prstGeom>
        </p:spPr>
      </p:pic>
    </p:spTree>
    <p:extLst>
      <p:ext uri="{BB962C8B-B14F-4D97-AF65-F5344CB8AC3E}">
        <p14:creationId xmlns:p14="http://schemas.microsoft.com/office/powerpoint/2010/main" val="3915129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31A5A-6A78-FF08-2B36-3789382289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A4B300-FF7B-403C-A01D-DF7105556453}"/>
              </a:ext>
            </a:extLst>
          </p:cNvPr>
          <p:cNvSpPr>
            <a:spLocks noGrp="1"/>
          </p:cNvSpPr>
          <p:nvPr>
            <p:ph type="title"/>
          </p:nvPr>
        </p:nvSpPr>
        <p:spPr/>
        <p:txBody>
          <a:bodyPr>
            <a:normAutofit fontScale="90000"/>
          </a:bodyPr>
          <a:lstStyle/>
          <a:p>
            <a:r>
              <a:rPr lang="en-GB" i="1"/>
              <a:t>Engineering a sustainable future </a:t>
            </a:r>
            <a:r>
              <a:rPr lang="en-GB"/>
              <a:t>and </a:t>
            </a:r>
            <a:r>
              <a:rPr lang="en-GB" i="1"/>
              <a:t>Engineering net zero</a:t>
            </a:r>
            <a:r>
              <a:rPr lang="en-GB"/>
              <a:t>: discussion points</a:t>
            </a:r>
          </a:p>
        </p:txBody>
      </p:sp>
      <p:sp>
        <p:nvSpPr>
          <p:cNvPr id="3" name="Content Placeholder 2">
            <a:extLst>
              <a:ext uri="{FF2B5EF4-FFF2-40B4-BE49-F238E27FC236}">
                <a16:creationId xmlns:a16="http://schemas.microsoft.com/office/drawing/2014/main" id="{C2E29E36-8371-2AE8-5A35-9944C7365505}"/>
              </a:ext>
            </a:extLst>
          </p:cNvPr>
          <p:cNvSpPr>
            <a:spLocks noGrp="1"/>
          </p:cNvSpPr>
          <p:nvPr>
            <p:ph idx="1"/>
          </p:nvPr>
        </p:nvSpPr>
        <p:spPr>
          <a:xfrm>
            <a:off x="583893" y="2743200"/>
            <a:ext cx="10983817" cy="3602516"/>
          </a:xfrm>
        </p:spPr>
        <p:txBody>
          <a:bodyPr>
            <a:normAutofit fontScale="92500" lnSpcReduction="10000"/>
          </a:bodyPr>
          <a:lstStyle/>
          <a:p>
            <a:pPr marL="514350" indent="-514350">
              <a:buFont typeface="+mj-lt"/>
              <a:buAutoNum type="arabicPeriod"/>
            </a:pPr>
            <a:r>
              <a:rPr lang="en-GB" dirty="0"/>
              <a:t>Why is an electrically charged fleet of trams better for the planet than the diesel engines?</a:t>
            </a:r>
          </a:p>
          <a:p>
            <a:pPr marL="514350" indent="-514350">
              <a:buFont typeface="+mj-lt"/>
              <a:buAutoNum type="arabicPeriod"/>
            </a:pPr>
            <a:r>
              <a:rPr lang="en-GB" dirty="0"/>
              <a:t>How might the team at Canal &amp; River Trust need to think about wildlife in the area?</a:t>
            </a:r>
          </a:p>
          <a:p>
            <a:pPr marL="514350" indent="-514350">
              <a:buFont typeface="+mj-lt"/>
              <a:buAutoNum type="arabicPeriod"/>
            </a:pPr>
            <a:r>
              <a:rPr lang="en-GB" dirty="0"/>
              <a:t>What do you think are some of the environmental impacts that might need to be considered for either of these projects?</a:t>
            </a:r>
          </a:p>
          <a:p>
            <a:pPr marL="514350" indent="-514350">
              <a:buFont typeface="+mj-lt"/>
              <a:buAutoNum type="arabicPeriod"/>
            </a:pPr>
            <a:r>
              <a:rPr lang="en-GB" dirty="0"/>
              <a:t>Does this role appeal to you, and if so, why?</a:t>
            </a:r>
          </a:p>
          <a:p>
            <a:pPr marL="514350" indent="-514350">
              <a:buFont typeface="+mj-lt"/>
              <a:buAutoNum type="arabicPeriod"/>
            </a:pPr>
            <a:r>
              <a:rPr lang="en-GB" dirty="0"/>
              <a:t>Has anything about civil engineering surprised you?</a:t>
            </a:r>
          </a:p>
          <a:p>
            <a:pPr marL="514350" indent="-514350">
              <a:buFont typeface="+mj-lt"/>
              <a:buAutoNum type="arabicPeriod"/>
            </a:pPr>
            <a:r>
              <a:rPr lang="en-GB" dirty="0"/>
              <a:t>What subjects at school might help lead to a role in Civil Engineering?</a:t>
            </a:r>
          </a:p>
        </p:txBody>
      </p:sp>
    </p:spTree>
    <p:extLst>
      <p:ext uri="{BB962C8B-B14F-4D97-AF65-F5344CB8AC3E}">
        <p14:creationId xmlns:p14="http://schemas.microsoft.com/office/powerpoint/2010/main" val="148222291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6671C4-8F4C-A8A4-6C6F-D7E2C0680419}"/>
              </a:ext>
            </a:extLst>
          </p:cNvPr>
          <p:cNvSpPr>
            <a:spLocks noGrp="1"/>
          </p:cNvSpPr>
          <p:nvPr>
            <p:ph type="title"/>
          </p:nvPr>
        </p:nvSpPr>
        <p:spPr>
          <a:xfrm>
            <a:off x="4615781" y="433754"/>
            <a:ext cx="3883450" cy="1885075"/>
          </a:xfrm>
        </p:spPr>
        <p:txBody>
          <a:bodyPr>
            <a:normAutofit fontScale="90000"/>
          </a:bodyPr>
          <a:lstStyle/>
          <a:p>
            <a:r>
              <a:rPr lang="en-US"/>
              <a:t>Watch our video case studies</a:t>
            </a:r>
            <a:endParaRPr lang="en-GB"/>
          </a:p>
        </p:txBody>
      </p:sp>
      <p:sp>
        <p:nvSpPr>
          <p:cNvPr id="2" name="Title 3">
            <a:extLst>
              <a:ext uri="{FF2B5EF4-FFF2-40B4-BE49-F238E27FC236}">
                <a16:creationId xmlns:a16="http://schemas.microsoft.com/office/drawing/2014/main" id="{6627AF64-ECB4-3B1F-628C-1DA959AA6E80}"/>
              </a:ext>
            </a:extLst>
          </p:cNvPr>
          <p:cNvSpPr txBox="1">
            <a:spLocks/>
          </p:cNvSpPr>
          <p:nvPr/>
        </p:nvSpPr>
        <p:spPr>
          <a:xfrm>
            <a:off x="4351661" y="2885191"/>
            <a:ext cx="3126800" cy="12793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596F9B"/>
                </a:solidFill>
                <a:latin typeface="Arial" panose="020B0604020202020204" pitchFamily="34" charset="0"/>
                <a:ea typeface="+mj-ea"/>
                <a:cs typeface="Arial" panose="020B0604020202020204" pitchFamily="34" charset="0"/>
              </a:defRPr>
            </a:lvl1pPr>
          </a:lstStyle>
          <a:p>
            <a:endParaRPr lang="en-GB" sz="2800" i="1"/>
          </a:p>
        </p:txBody>
      </p:sp>
      <p:pic>
        <p:nvPicPr>
          <p:cNvPr id="8" name="Picture Placeholder 2" descr="A person in a field&#10;&#10;Description automatically generated with medium confidence">
            <a:extLst>
              <a:ext uri="{FF2B5EF4-FFF2-40B4-BE49-F238E27FC236}">
                <a16:creationId xmlns:a16="http://schemas.microsoft.com/office/drawing/2014/main" id="{09A423EE-ECD2-D3E2-3EA9-DA0CA2AE3396}"/>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val="0"/>
              </a:ext>
            </a:extLst>
          </a:blip>
          <a:srcRect/>
          <a:stretch>
            <a:fillRect/>
          </a:stretch>
        </p:blipFill>
        <p:spPr>
          <a:xfrm>
            <a:off x="0" y="0"/>
            <a:ext cx="3778250" cy="6858000"/>
          </a:xfrm>
        </p:spPr>
      </p:pic>
      <p:pic>
        <p:nvPicPr>
          <p:cNvPr id="6" name="Picture 5" descr="A qr code on a black background&#10;&#10;AI-generated content may be incorrect.">
            <a:extLst>
              <a:ext uri="{FF2B5EF4-FFF2-40B4-BE49-F238E27FC236}">
                <a16:creationId xmlns:a16="http://schemas.microsoft.com/office/drawing/2014/main" id="{CF05B12C-B9C0-C241-C20B-0D235E636F8F}"/>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8618025" y="204544"/>
            <a:ext cx="3037269" cy="3037269"/>
          </a:xfrm>
          <a:prstGeom prst="rect">
            <a:avLst/>
          </a:prstGeom>
        </p:spPr>
      </p:pic>
      <p:sp>
        <p:nvSpPr>
          <p:cNvPr id="7" name="Title 3">
            <a:extLst>
              <a:ext uri="{FF2B5EF4-FFF2-40B4-BE49-F238E27FC236}">
                <a16:creationId xmlns:a16="http://schemas.microsoft.com/office/drawing/2014/main" id="{F0D03440-E14E-5337-B345-201448448F61}"/>
              </a:ext>
            </a:extLst>
          </p:cNvPr>
          <p:cNvSpPr txBox="1">
            <a:spLocks/>
          </p:cNvSpPr>
          <p:nvPr/>
        </p:nvSpPr>
        <p:spPr>
          <a:xfrm>
            <a:off x="8051872" y="3974124"/>
            <a:ext cx="3481754" cy="19183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596F9B"/>
                </a:solidFill>
                <a:latin typeface="Arial" panose="020B0604020202020204" pitchFamily="34" charset="0"/>
                <a:ea typeface="+mj-ea"/>
                <a:cs typeface="Arial" panose="020B0604020202020204" pitchFamily="34" charset="0"/>
              </a:defRPr>
            </a:lvl1pPr>
          </a:lstStyle>
          <a:p>
            <a:r>
              <a:rPr lang="en-US" sz="4000"/>
              <a:t>Browse our full job profiles</a:t>
            </a:r>
            <a:endParaRPr lang="en-GB" sz="4000"/>
          </a:p>
        </p:txBody>
      </p:sp>
      <p:pic>
        <p:nvPicPr>
          <p:cNvPr id="10" name="Picture 9" descr="A qr code on a black background&#10;&#10;AI-generated content may be incorrect.">
            <a:extLst>
              <a:ext uri="{FF2B5EF4-FFF2-40B4-BE49-F238E27FC236}">
                <a16:creationId xmlns:a16="http://schemas.microsoft.com/office/drawing/2014/main" id="{95D60645-1C68-0B44-6739-98117B71F7ED}"/>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4504783" y="3429000"/>
            <a:ext cx="3182433" cy="3182433"/>
          </a:xfrm>
          <a:prstGeom prst="rect">
            <a:avLst/>
          </a:prstGeom>
        </p:spPr>
      </p:pic>
    </p:spTree>
    <p:extLst>
      <p:ext uri="{BB962C8B-B14F-4D97-AF65-F5344CB8AC3E}">
        <p14:creationId xmlns:p14="http://schemas.microsoft.com/office/powerpoint/2010/main" val="204516558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C51F268-8605-4730-8BBA-F2A58512C1CD}"/>
              </a:ext>
            </a:extLst>
          </p:cNvPr>
          <p:cNvSpPr txBox="1"/>
          <p:nvPr/>
        </p:nvSpPr>
        <p:spPr>
          <a:xfrm>
            <a:off x="310896" y="6047815"/>
            <a:ext cx="11570208" cy="646331"/>
          </a:xfrm>
          <a:prstGeom prst="rect">
            <a:avLst/>
          </a:prstGeom>
          <a:noFill/>
        </p:spPr>
        <p:txBody>
          <a:bodyPr wrap="square">
            <a:spAutoFit/>
          </a:bodyPr>
          <a:lstStyle/>
          <a:p>
            <a:r>
              <a:rPr lang="en-GB" sz="3600" b="1" i="0" u="none" strike="noStrike" dirty="0">
                <a:solidFill>
                  <a:srgbClr val="00B050"/>
                </a:solidFill>
                <a:effectLst/>
                <a:latin typeface="Montserrat" panose="00000500000000000000" pitchFamily="2" charset="0"/>
              </a:rPr>
              <a:t>What will we do in our 4</a:t>
            </a:r>
            <a:r>
              <a:rPr lang="en-GB" sz="3600" b="1" i="0" u="none" strike="noStrike" baseline="30000" dirty="0">
                <a:solidFill>
                  <a:srgbClr val="00B050"/>
                </a:solidFill>
                <a:effectLst/>
                <a:latin typeface="Montserrat" panose="00000500000000000000" pitchFamily="2" charset="0"/>
              </a:rPr>
              <a:t>th </a:t>
            </a:r>
            <a:r>
              <a:rPr lang="en-GB" sz="3600" b="1" i="0" u="none" strike="noStrike" dirty="0">
                <a:solidFill>
                  <a:srgbClr val="00B050"/>
                </a:solidFill>
                <a:effectLst/>
                <a:latin typeface="Montserrat" panose="00000500000000000000" pitchFamily="2" charset="0"/>
              </a:rPr>
              <a:t> second?</a:t>
            </a:r>
            <a:endParaRPr lang="en-GB" sz="3600" dirty="0">
              <a:solidFill>
                <a:srgbClr val="00B050"/>
              </a:solidFill>
            </a:endParaRPr>
          </a:p>
        </p:txBody>
      </p:sp>
      <p:pic>
        <p:nvPicPr>
          <p:cNvPr id="4" name="Online Media 3" title="His Epic Message Will Make You Want to Save the World | Short Film Showcase">
            <a:hlinkClick r:id="" action="ppaction://media"/>
            <a:extLst>
              <a:ext uri="{FF2B5EF4-FFF2-40B4-BE49-F238E27FC236}">
                <a16:creationId xmlns:a16="http://schemas.microsoft.com/office/drawing/2014/main" id="{CE6D903B-A380-4EC7-9C32-44BCB20B66FE}"/>
              </a:ext>
            </a:extLst>
          </p:cNvPr>
          <p:cNvPicPr>
            <a:picLocks noRot="1" noChangeAspect="1"/>
          </p:cNvPicPr>
          <p:nvPr>
            <a:videoFile r:link="rId1"/>
          </p:nvPr>
        </p:nvPicPr>
        <p:blipFill>
          <a:blip r:embed="rId4"/>
          <a:stretch>
            <a:fillRect/>
          </a:stretch>
        </p:blipFill>
        <p:spPr>
          <a:xfrm>
            <a:off x="2621280" y="687578"/>
            <a:ext cx="9131808" cy="5064181"/>
          </a:xfrm>
          <a:prstGeom prst="rect">
            <a:avLst/>
          </a:prstGeom>
        </p:spPr>
      </p:pic>
    </p:spTree>
    <p:extLst>
      <p:ext uri="{BB962C8B-B14F-4D97-AF65-F5344CB8AC3E}">
        <p14:creationId xmlns:p14="http://schemas.microsoft.com/office/powerpoint/2010/main" val="46873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4B725-5005-3A00-0B26-BF7EA6611DE0}"/>
              </a:ext>
            </a:extLst>
          </p:cNvPr>
          <p:cNvSpPr>
            <a:spLocks noGrp="1"/>
          </p:cNvSpPr>
          <p:nvPr>
            <p:ph type="title"/>
          </p:nvPr>
        </p:nvSpPr>
        <p:spPr/>
        <p:txBody>
          <a:bodyPr/>
          <a:lstStyle/>
          <a:p>
            <a:r>
              <a:rPr lang="en-US"/>
              <a:t>Questions?</a:t>
            </a:r>
            <a:endParaRPr lang="en-GB"/>
          </a:p>
        </p:txBody>
      </p:sp>
      <p:sp>
        <p:nvSpPr>
          <p:cNvPr id="3" name="Text Placeholder 2">
            <a:extLst>
              <a:ext uri="{FF2B5EF4-FFF2-40B4-BE49-F238E27FC236}">
                <a16:creationId xmlns:a16="http://schemas.microsoft.com/office/drawing/2014/main" id="{E55FF946-B444-A6F9-0926-A3413F513704}"/>
              </a:ext>
            </a:extLst>
          </p:cNvPr>
          <p:cNvSpPr>
            <a:spLocks noGrp="1"/>
          </p:cNvSpPr>
          <p:nvPr>
            <p:ph type="body" idx="1"/>
          </p:nvPr>
        </p:nvSpPr>
        <p:spPr/>
        <p:txBody>
          <a:bodyPr/>
          <a:lstStyle/>
          <a:p>
            <a:r>
              <a:rPr lang="en-US" dirty="0"/>
              <a:t>info@greencareershub.com</a:t>
            </a:r>
            <a:endParaRPr lang="en-GB" dirty="0"/>
          </a:p>
        </p:txBody>
      </p:sp>
    </p:spTree>
    <p:extLst>
      <p:ext uri="{BB962C8B-B14F-4D97-AF65-F5344CB8AC3E}">
        <p14:creationId xmlns:p14="http://schemas.microsoft.com/office/powerpoint/2010/main" val="144761404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173732-2920-EB0B-83C2-3719155CA6E5}"/>
              </a:ext>
            </a:extLst>
          </p:cNvPr>
          <p:cNvSpPr txBox="1">
            <a:spLocks/>
          </p:cNvSpPr>
          <p:nvPr/>
        </p:nvSpPr>
        <p:spPr>
          <a:xfrm>
            <a:off x="220755" y="1049730"/>
            <a:ext cx="9210628" cy="4648199"/>
          </a:xfrm>
          <a:prstGeom prst="rect">
            <a:avLst/>
          </a:prstGeom>
          <a:solidFill>
            <a:schemeClr val="bg1"/>
          </a:solidFill>
        </p:spPr>
        <p:txBody>
          <a:bodyPr wrap="square" numCol="1" anchor="t" anchorCtr="0">
            <a:noAutofit/>
          </a:bodyPr>
          <a:lstStyle/>
          <a:p>
            <a:pPr marR="0" lvl="0" algn="l" defTabSz="914400" rtl="0" eaLnBrk="1" fontAlgn="auto" latinLnBrk="0" hangingPunct="1">
              <a:lnSpc>
                <a:spcPct val="150000"/>
              </a:lnSpc>
              <a:spcBef>
                <a:spcPts val="0"/>
              </a:spcBef>
              <a:buClrTx/>
              <a:buSzTx/>
              <a:tabLst/>
              <a:defRPr/>
            </a:pPr>
            <a:r>
              <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Careers library</a:t>
            </a:r>
          </a:p>
          <a:p>
            <a:pPr marL="342900" marR="0" lvl="0" indent="-342900" algn="l" defTabSz="914400" rtl="0" eaLnBrk="1" fontAlgn="auto" latinLnBrk="0" hangingPunct="1">
              <a:lnSpc>
                <a:spcPct val="150000"/>
              </a:lnSpc>
              <a:spcBef>
                <a:spcPts val="0"/>
              </a:spcBef>
              <a:buClrTx/>
              <a:buSzTx/>
              <a:buFont typeface="Arial" panose="020B0604020202020204" pitchFamily="34" charset="0"/>
              <a:buChar char="•"/>
              <a:tabLst/>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hlinkClick r:id="rId3"/>
              </a:rPr>
              <a:t>Environmental planner</a:t>
            </a: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R="0" lvl="0" algn="l" defTabSz="914400" rtl="0" eaLnBrk="1" fontAlgn="auto" latinLnBrk="0" hangingPunct="1">
              <a:lnSpc>
                <a:spcPct val="150000"/>
              </a:lnSpc>
              <a:spcBef>
                <a:spcPts val="0"/>
              </a:spcBef>
              <a:buClrTx/>
              <a:buSzTx/>
              <a:tabLst/>
              <a:defRPr/>
            </a:pPr>
            <a:endParaRPr kumimoji="0" lang="en-GB" sz="8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R="0" lvl="0" algn="l" defTabSz="914400" rtl="0" eaLnBrk="1" fontAlgn="auto" latinLnBrk="0" hangingPunct="1">
              <a:lnSpc>
                <a:spcPct val="150000"/>
              </a:lnSpc>
              <a:spcBef>
                <a:spcPts val="0"/>
              </a:spcBef>
              <a:buClrTx/>
              <a:buSzTx/>
              <a:tabLst/>
              <a:defRPr/>
            </a:pPr>
            <a:r>
              <a:rPr lang="en-GB" sz="2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Subjects library</a:t>
            </a:r>
          </a:p>
          <a:p>
            <a:pPr marL="342900" indent="-342900">
              <a:lnSpc>
                <a:spcPct val="150000"/>
              </a:lnSpc>
              <a:buFont typeface="Arial" panose="020B0604020202020204" pitchFamily="34" charset="0"/>
              <a:buChar char="•"/>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hlinkClick r:id="rId4"/>
              </a:rPr>
              <a:t>Environmental and earth sciences</a:t>
            </a: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342900" indent="-342900">
              <a:lnSpc>
                <a:spcPct val="150000"/>
              </a:lnSpc>
              <a:buFont typeface="Arial" panose="020B0604020202020204" pitchFamily="34" charset="0"/>
              <a:buChar char="•"/>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hlinkClick r:id="rId5"/>
              </a:rPr>
              <a:t>Agriculture</a:t>
            </a: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defRPr/>
            </a:pPr>
            <a:endParaRPr lang="en-GB" sz="8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defRPr/>
            </a:pPr>
            <a:r>
              <a:rPr lang="en-GB" sz="2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Know-how library</a:t>
            </a:r>
          </a:p>
          <a:p>
            <a:pPr marL="342900" indent="-342900">
              <a:lnSpc>
                <a:spcPct val="150000"/>
              </a:lnSpc>
              <a:buFont typeface="Arial" panose="020B0604020202020204" pitchFamily="34" charset="0"/>
              <a:buChar char="•"/>
              <a:defRPr/>
            </a:pPr>
            <a:r>
              <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hlinkClick r:id="rId6"/>
              </a:rPr>
              <a:t>Employer profile: Hertfordshire Zoo, a UK conservation charity</a:t>
            </a: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342900" marR="0" lvl="0" indent="-342900" algn="l" defTabSz="914400" rtl="0" eaLnBrk="1" fontAlgn="auto" latinLnBrk="0" hangingPunct="1">
              <a:lnSpc>
                <a:spcPct val="150000"/>
              </a:lnSpc>
              <a:spcBef>
                <a:spcPts val="0"/>
              </a:spcBef>
              <a:buClrTx/>
              <a:buSzTx/>
              <a:buFont typeface="Arial" panose="020B0604020202020204" pitchFamily="34" charset="0"/>
              <a:buChar char="•"/>
              <a:tabLst/>
              <a:defRPr/>
            </a:pPr>
            <a:endParaRPr kumimoji="0" lang="en-GB" sz="2200" i="0" u="none" strike="noStrike" kern="1200" cap="none" spc="0" normalizeH="0" baseline="0" noProof="0" dirty="0">
              <a:ln>
                <a:noFill/>
              </a:ln>
              <a:solidFill>
                <a:schemeClr val="accent4"/>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586004" y="184248"/>
            <a:ext cx="11419200" cy="669188"/>
          </a:xfrm>
        </p:spPr>
        <p:txBody>
          <a:bodyPr>
            <a:noAutofit/>
          </a:bodyPr>
          <a:lstStyle/>
          <a:p>
            <a:pPr>
              <a:lnSpc>
                <a:spcPct val="107000"/>
              </a:lnSpc>
              <a:spcAft>
                <a:spcPts val="800"/>
              </a:spcAft>
            </a:pPr>
            <a:r>
              <a:rPr lang="en-GB" sz="3200" b="1" dirty="0">
                <a:latin typeface="Open sans" panose="020B0606030504020204" pitchFamily="34" charset="0"/>
                <a:ea typeface="Open sans" panose="020B0606030504020204" pitchFamily="34" charset="0"/>
                <a:cs typeface="Open sans" panose="020B0606030504020204" pitchFamily="34" charset="0"/>
              </a:rPr>
              <a:t>Go further with Unifrog resources</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a16="http://schemas.microsoft.com/office/drawing/2014/main" id="{EBF214B5-D3E8-B7D0-B552-B2AB1AD490B7}"/>
              </a:ext>
            </a:extLst>
          </p:cNvPr>
          <p:cNvSpPr txBox="1"/>
          <p:nvPr/>
        </p:nvSpPr>
        <p:spPr>
          <a:xfrm>
            <a:off x="386400" y="5274410"/>
            <a:ext cx="11419200" cy="669188"/>
          </a:xfrm>
          <a:prstGeom prst="rect">
            <a:avLst/>
          </a:prstGeom>
          <a:solidFill>
            <a:srgbClr val="FFD5E4"/>
          </a:solidFill>
          <a:ln w="12700">
            <a:solidFill>
              <a:schemeClr val="tx1"/>
            </a:solidFill>
          </a:ln>
          <a:effectLst/>
        </p:spPr>
        <p:txBody>
          <a:bodyPr wrap="square" lIns="180000" tIns="180000" rIns="180000" bIns="180000" anchor="ctr" anchorCtr="0">
            <a:noAutofit/>
          </a:bodyPr>
          <a:lstStyle/>
          <a:p>
            <a:pPr lvl="2">
              <a:lnSpc>
                <a:spcPct val="150000"/>
              </a:lnSpc>
              <a:defRPr/>
            </a:pPr>
            <a:r>
              <a:rPr kumimoji="0" lang="en-GB" sz="20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Remember</a:t>
            </a:r>
            <a:r>
              <a:rPr kumimoji="0" lang="en-GB" sz="2000" i="0" u="none" strike="noStrike" kern="1200" cap="none" spc="0" normalizeH="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to click the heart symbol to add a profile or guide to your Favourites!</a:t>
            </a:r>
            <a:endParaRPr kumimoji="0" lang="en-GB" sz="200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13" name="Graphic 12" descr="Heart with solid fill">
            <a:extLst>
              <a:ext uri="{FF2B5EF4-FFF2-40B4-BE49-F238E27FC236}">
                <a16:creationId xmlns:a16="http://schemas.microsoft.com/office/drawing/2014/main" id="{5C6E6CC8-EC28-25E6-1F17-675093119CB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64744" y="5339942"/>
            <a:ext cx="603656" cy="603656"/>
          </a:xfrm>
          <a:prstGeom prst="rect">
            <a:avLst/>
          </a:prstGeom>
        </p:spPr>
      </p:pic>
      <p:pic>
        <p:nvPicPr>
          <p:cNvPr id="7" name="Picture 6">
            <a:extLst>
              <a:ext uri="{FF2B5EF4-FFF2-40B4-BE49-F238E27FC236}">
                <a16:creationId xmlns:a16="http://schemas.microsoft.com/office/drawing/2014/main" id="{E3412350-741C-0040-88AB-E2FC0F0D4E9C}"/>
              </a:ext>
            </a:extLst>
          </p:cNvPr>
          <p:cNvPicPr>
            <a:picLocks noChangeAspect="1"/>
          </p:cNvPicPr>
          <p:nvPr/>
        </p:nvPicPr>
        <p:blipFill>
          <a:blip r:embed="rId9"/>
          <a:stretch>
            <a:fillRect/>
          </a:stretch>
        </p:blipFill>
        <p:spPr>
          <a:xfrm>
            <a:off x="5584429" y="1258736"/>
            <a:ext cx="3454578" cy="2578233"/>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C9B1CCA0-AEDE-7338-F81E-085DD296B403}"/>
              </a:ext>
            </a:extLst>
          </p:cNvPr>
          <p:cNvPicPr>
            <a:picLocks noChangeAspect="1"/>
          </p:cNvPicPr>
          <p:nvPr/>
        </p:nvPicPr>
        <p:blipFill>
          <a:blip r:embed="rId10"/>
          <a:stretch>
            <a:fillRect/>
          </a:stretch>
        </p:blipFill>
        <p:spPr>
          <a:xfrm>
            <a:off x="9154879" y="1252590"/>
            <a:ext cx="2582982" cy="2578233"/>
          </a:xfrm>
          <a:prstGeom prst="rect">
            <a:avLst/>
          </a:prstGeom>
          <a:ln>
            <a:noFill/>
          </a:ln>
          <a:effectLst>
            <a:outerShdw blurRad="292100" dist="139700" dir="2700000" algn="tl" rotWithShape="0">
              <a:srgbClr val="333333">
                <a:alpha val="65000"/>
              </a:srgbClr>
            </a:outerShdw>
          </a:effectLst>
        </p:spPr>
      </p:pic>
      <p:pic>
        <p:nvPicPr>
          <p:cNvPr id="11" name="Graphic 10" descr="Cursor with solid fill">
            <a:extLst>
              <a:ext uri="{FF2B5EF4-FFF2-40B4-BE49-F238E27FC236}">
                <a16:creationId xmlns:a16="http://schemas.microsoft.com/office/drawing/2014/main" id="{41B199EC-FD2A-4CDD-8649-5FF9C24F2CC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956428">
            <a:off x="11346523" y="2792523"/>
            <a:ext cx="613374" cy="613374"/>
          </a:xfrm>
          <a:prstGeom prst="rect">
            <a:avLst/>
          </a:prstGeom>
        </p:spPr>
      </p:pic>
    </p:spTree>
    <p:extLst>
      <p:ext uri="{BB962C8B-B14F-4D97-AF65-F5344CB8AC3E}">
        <p14:creationId xmlns:p14="http://schemas.microsoft.com/office/powerpoint/2010/main" val="314968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173732-2920-EB0B-83C2-3719155CA6E5}"/>
              </a:ext>
            </a:extLst>
          </p:cNvPr>
          <p:cNvSpPr txBox="1"/>
          <p:nvPr/>
        </p:nvSpPr>
        <p:spPr>
          <a:xfrm>
            <a:off x="220756" y="1052052"/>
            <a:ext cx="6869660" cy="4840748"/>
          </a:xfrm>
          <a:prstGeom prst="rect">
            <a:avLst/>
          </a:prstGeom>
          <a:solidFill>
            <a:schemeClr val="bg1"/>
          </a:solidFill>
        </p:spPr>
        <p:txBody>
          <a:bodyPr wrap="square" anchor="t" anchorCtr="0">
            <a:noAutofit/>
          </a:bodyPr>
          <a:lstStyle/>
          <a:p>
            <a:pPr marL="0" marR="0" lvl="0" indent="0" algn="l" defTabSz="914400" rtl="0" eaLnBrk="1" fontAlgn="auto" latinLnBrk="0" hangingPunct="1">
              <a:lnSpc>
                <a:spcPct val="150000"/>
              </a:lnSpc>
              <a:spcBef>
                <a:spcPts val="0"/>
              </a:spcBef>
              <a:buClrTx/>
              <a:buSzTx/>
              <a:buFontTx/>
              <a:buNone/>
              <a:tabLst/>
              <a:defRPr/>
            </a:pPr>
            <a:r>
              <a:rPr kumimoji="0" lang="en-GB" sz="2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To explore the theme of sustainability further, check out these </a:t>
            </a:r>
            <a:r>
              <a:rPr kumimoji="0" lang="en-GB" sz="2200" b="1" i="0"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Unifrog</a:t>
            </a:r>
            <a:r>
              <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courses</a:t>
            </a:r>
            <a:r>
              <a:rPr kumimoji="0" lang="en-GB" sz="2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t>
            </a:r>
          </a:p>
          <a:p>
            <a:pPr marL="0" marR="0" lvl="0" indent="0" algn="l" defTabSz="914400" rtl="0" eaLnBrk="1" fontAlgn="auto" latinLnBrk="0" hangingPunct="1">
              <a:lnSpc>
                <a:spcPct val="150000"/>
              </a:lnSpc>
              <a:spcBef>
                <a:spcPts val="0"/>
              </a:spcBef>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1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0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kumimoji="0" lang="en-GB" sz="2200" i="0" u="none" strike="noStrike" kern="1200" cap="none" spc="0" normalizeH="0" baseline="0" noProof="0" dirty="0">
              <a:ln>
                <a:noFill/>
              </a:ln>
              <a:solidFill>
                <a:schemeClr val="accent4"/>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707924" y="296012"/>
            <a:ext cx="11419200" cy="669188"/>
          </a:xfrm>
        </p:spPr>
        <p:txBody>
          <a:bodyPr>
            <a:noAutofit/>
          </a:bodyPr>
          <a:lstStyle/>
          <a:p>
            <a:pPr>
              <a:lnSpc>
                <a:spcPct val="107000"/>
              </a:lnSpc>
              <a:spcAft>
                <a:spcPts val="800"/>
              </a:spcAft>
            </a:pPr>
            <a:r>
              <a:rPr lang="en-GB" sz="3200" b="1" dirty="0">
                <a:latin typeface="Open sans" panose="020B0606030504020204" pitchFamily="34" charset="0"/>
                <a:ea typeface="Open sans" panose="020B0606030504020204" pitchFamily="34" charset="0"/>
                <a:cs typeface="Open sans" panose="020B0606030504020204" pitchFamily="34" charset="0"/>
              </a:rPr>
              <a:t>Further exploration</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a:extLst>
              <a:ext uri="{FF2B5EF4-FFF2-40B4-BE49-F238E27FC236}">
                <a16:creationId xmlns:a16="http://schemas.microsoft.com/office/drawing/2014/main" id="{6BF27750-F6DE-508C-71DB-BEDDDF6D3335}"/>
              </a:ext>
            </a:extLst>
          </p:cNvPr>
          <p:cNvPicPr>
            <a:picLocks noChangeAspect="1"/>
          </p:cNvPicPr>
          <p:nvPr/>
        </p:nvPicPr>
        <p:blipFill>
          <a:blip r:embed="rId3"/>
          <a:stretch>
            <a:fillRect/>
          </a:stretch>
        </p:blipFill>
        <p:spPr>
          <a:xfrm>
            <a:off x="7530211" y="717457"/>
            <a:ext cx="4360201" cy="1054115"/>
          </a:xfrm>
          <a:prstGeom prst="rect">
            <a:avLst/>
          </a:prstGeom>
          <a:ln>
            <a:noFill/>
          </a:ln>
          <a:effectLst>
            <a:outerShdw blurRad="292100" dist="139700" dir="2700000" algn="tl" rotWithShape="0">
              <a:srgbClr val="333333">
                <a:alpha val="65000"/>
              </a:srgbClr>
            </a:outerShdw>
          </a:effectLst>
        </p:spPr>
      </p:pic>
      <p:pic>
        <p:nvPicPr>
          <p:cNvPr id="8" name="Picture 7">
            <a:hlinkClick r:id="rId4"/>
            <a:extLst>
              <a:ext uri="{FF2B5EF4-FFF2-40B4-BE49-F238E27FC236}">
                <a16:creationId xmlns:a16="http://schemas.microsoft.com/office/drawing/2014/main" id="{B633C8E6-50BA-09EB-70B0-6A7E95B123A5}"/>
              </a:ext>
            </a:extLst>
          </p:cNvPr>
          <p:cNvPicPr>
            <a:picLocks noChangeAspect="1"/>
          </p:cNvPicPr>
          <p:nvPr/>
        </p:nvPicPr>
        <p:blipFill>
          <a:blip r:embed="rId5"/>
          <a:stretch>
            <a:fillRect/>
          </a:stretch>
        </p:blipFill>
        <p:spPr>
          <a:xfrm>
            <a:off x="301588" y="2284465"/>
            <a:ext cx="2804621" cy="3433913"/>
          </a:xfrm>
          <a:prstGeom prst="rect">
            <a:avLst/>
          </a:prstGeom>
          <a:ln>
            <a:noFill/>
          </a:ln>
          <a:effectLst>
            <a:outerShdw blurRad="292100" dist="139700" dir="2700000" algn="tl" rotWithShape="0">
              <a:srgbClr val="333333">
                <a:alpha val="65000"/>
              </a:srgbClr>
            </a:outerShdw>
          </a:effectLst>
        </p:spPr>
      </p:pic>
      <p:pic>
        <p:nvPicPr>
          <p:cNvPr id="10" name="Picture 9">
            <a:hlinkClick r:id="rId6"/>
            <a:extLst>
              <a:ext uri="{FF2B5EF4-FFF2-40B4-BE49-F238E27FC236}">
                <a16:creationId xmlns:a16="http://schemas.microsoft.com/office/drawing/2014/main" id="{74BF9C3A-36FA-6DFF-1D2B-9FCA5C5FB4A3}"/>
              </a:ext>
            </a:extLst>
          </p:cNvPr>
          <p:cNvPicPr>
            <a:picLocks noChangeAspect="1"/>
          </p:cNvPicPr>
          <p:nvPr/>
        </p:nvPicPr>
        <p:blipFill>
          <a:blip r:embed="rId7"/>
          <a:stretch>
            <a:fillRect/>
          </a:stretch>
        </p:blipFill>
        <p:spPr>
          <a:xfrm>
            <a:off x="4651195" y="2284465"/>
            <a:ext cx="2889610" cy="3433913"/>
          </a:xfrm>
          <a:prstGeom prst="rect">
            <a:avLst/>
          </a:prstGeom>
          <a:ln>
            <a:noFill/>
          </a:ln>
          <a:effectLst>
            <a:outerShdw blurRad="292100" dist="139700" dir="2700000" algn="tl" rotWithShape="0">
              <a:srgbClr val="333333">
                <a:alpha val="65000"/>
              </a:srgbClr>
            </a:outerShdw>
          </a:effectLst>
        </p:spPr>
      </p:pic>
      <p:pic>
        <p:nvPicPr>
          <p:cNvPr id="18" name="Picture 17">
            <a:hlinkClick r:id="rId8"/>
            <a:extLst>
              <a:ext uri="{FF2B5EF4-FFF2-40B4-BE49-F238E27FC236}">
                <a16:creationId xmlns:a16="http://schemas.microsoft.com/office/drawing/2014/main" id="{AB07D76F-DC76-C279-8A47-2E6F27143AEA}"/>
              </a:ext>
            </a:extLst>
          </p:cNvPr>
          <p:cNvPicPr>
            <a:picLocks noChangeAspect="1"/>
          </p:cNvPicPr>
          <p:nvPr/>
        </p:nvPicPr>
        <p:blipFill>
          <a:blip r:embed="rId9"/>
          <a:stretch>
            <a:fillRect/>
          </a:stretch>
        </p:blipFill>
        <p:spPr>
          <a:xfrm>
            <a:off x="9171897" y="2284465"/>
            <a:ext cx="2718515" cy="34339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9703426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rId3"/>
            <a:extLst>
              <a:ext uri="{FF2B5EF4-FFF2-40B4-BE49-F238E27FC236}">
                <a16:creationId xmlns:a16="http://schemas.microsoft.com/office/drawing/2014/main" id="{92077294-4CBB-C897-87D2-5ED3843AA0BF}"/>
              </a:ext>
            </a:extLst>
          </p:cNvPr>
          <p:cNvPicPr>
            <a:picLocks noChangeAspect="1"/>
          </p:cNvPicPr>
          <p:nvPr/>
        </p:nvPicPr>
        <p:blipFill>
          <a:blip r:embed="rId4"/>
          <a:stretch>
            <a:fillRect/>
          </a:stretch>
        </p:blipFill>
        <p:spPr>
          <a:xfrm>
            <a:off x="9162442" y="2297527"/>
            <a:ext cx="2727970" cy="3433913"/>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A0173732-2920-EB0B-83C2-3719155CA6E5}"/>
              </a:ext>
            </a:extLst>
          </p:cNvPr>
          <p:cNvSpPr txBox="1"/>
          <p:nvPr/>
        </p:nvSpPr>
        <p:spPr>
          <a:xfrm>
            <a:off x="220756" y="1052052"/>
            <a:ext cx="6869660" cy="4840748"/>
          </a:xfrm>
          <a:prstGeom prst="rect">
            <a:avLst/>
          </a:prstGeom>
          <a:solidFill>
            <a:schemeClr val="bg1"/>
          </a:solidFill>
        </p:spPr>
        <p:txBody>
          <a:bodyPr wrap="square" anchor="t" anchorCtr="0">
            <a:noAutofit/>
          </a:bodyPr>
          <a:lstStyle/>
          <a:p>
            <a:pPr marL="0" marR="0" lvl="0" indent="0" algn="l" defTabSz="914400" rtl="0" eaLnBrk="1" fontAlgn="auto" latinLnBrk="0" hangingPunct="1">
              <a:lnSpc>
                <a:spcPct val="150000"/>
              </a:lnSpc>
              <a:spcBef>
                <a:spcPts val="0"/>
              </a:spcBef>
              <a:buClrTx/>
              <a:buSzTx/>
              <a:buFontTx/>
              <a:buNone/>
              <a:tabLst/>
              <a:defRPr/>
            </a:pPr>
            <a:r>
              <a:rPr kumimoji="0" lang="en-GB" sz="2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To explore the theme of sustainability further, check out these </a:t>
            </a:r>
            <a:r>
              <a:rPr kumimoji="0" lang="en-GB" sz="2200" b="1" i="0"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Unifrog</a:t>
            </a:r>
            <a:r>
              <a:rPr kumimoji="0" lang="en-GB" sz="2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courses</a:t>
            </a:r>
            <a:r>
              <a:rPr kumimoji="0" lang="en-GB" sz="2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t>
            </a:r>
          </a:p>
          <a:p>
            <a:pPr marL="0" marR="0" lvl="0" indent="0" algn="l" defTabSz="914400" rtl="0" eaLnBrk="1" fontAlgn="auto" latinLnBrk="0" hangingPunct="1">
              <a:lnSpc>
                <a:spcPct val="150000"/>
              </a:lnSpc>
              <a:spcBef>
                <a:spcPts val="0"/>
              </a:spcBef>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1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0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lang="en-GB" sz="22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50000"/>
              </a:lnSpc>
              <a:spcBef>
                <a:spcPts val="0"/>
              </a:spcBef>
              <a:buClrTx/>
              <a:buSzTx/>
              <a:buFontTx/>
              <a:buNone/>
              <a:tabLst/>
              <a:defRPr/>
            </a:pPr>
            <a:endParaRPr kumimoji="0" lang="en-GB" sz="2200" i="0" u="none" strike="noStrike" kern="1200" cap="none" spc="0" normalizeH="0" baseline="0" noProof="0" dirty="0">
              <a:ln>
                <a:noFill/>
              </a:ln>
              <a:solidFill>
                <a:schemeClr val="accent4"/>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4" name="Title 1">
            <a:extLst>
              <a:ext uri="{FF2B5EF4-FFF2-40B4-BE49-F238E27FC236}">
                <a16:creationId xmlns:a16="http://schemas.microsoft.com/office/drawing/2014/main" id="{DB8E7B2B-E64E-404A-8345-4F0D5D2319EC}"/>
              </a:ext>
            </a:extLst>
          </p:cNvPr>
          <p:cNvSpPr>
            <a:spLocks noGrp="1"/>
          </p:cNvSpPr>
          <p:nvPr>
            <p:ph type="title"/>
          </p:nvPr>
        </p:nvSpPr>
        <p:spPr>
          <a:xfrm>
            <a:off x="2646964" y="296012"/>
            <a:ext cx="11419200" cy="669188"/>
          </a:xfrm>
        </p:spPr>
        <p:txBody>
          <a:bodyPr>
            <a:noAutofit/>
          </a:bodyPr>
          <a:lstStyle/>
          <a:p>
            <a:pPr>
              <a:lnSpc>
                <a:spcPct val="107000"/>
              </a:lnSpc>
              <a:spcAft>
                <a:spcPts val="800"/>
              </a:spcAft>
            </a:pPr>
            <a:r>
              <a:rPr lang="en-GB" sz="3200" b="1" dirty="0">
                <a:latin typeface="Open sans" panose="020B0606030504020204" pitchFamily="34" charset="0"/>
                <a:ea typeface="Open sans" panose="020B0606030504020204" pitchFamily="34" charset="0"/>
                <a:cs typeface="Open sans" panose="020B0606030504020204" pitchFamily="34" charset="0"/>
              </a:rPr>
              <a:t>Further exploration</a:t>
            </a:r>
            <a:endParaRPr lang="en-GB" sz="3200" dirty="0">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a:extLst>
              <a:ext uri="{FF2B5EF4-FFF2-40B4-BE49-F238E27FC236}">
                <a16:creationId xmlns:a16="http://schemas.microsoft.com/office/drawing/2014/main" id="{6BF27750-F6DE-508C-71DB-BEDDDF6D3335}"/>
              </a:ext>
            </a:extLst>
          </p:cNvPr>
          <p:cNvPicPr>
            <a:picLocks noChangeAspect="1"/>
          </p:cNvPicPr>
          <p:nvPr/>
        </p:nvPicPr>
        <p:blipFill>
          <a:blip r:embed="rId5"/>
          <a:stretch>
            <a:fillRect/>
          </a:stretch>
        </p:blipFill>
        <p:spPr>
          <a:xfrm>
            <a:off x="7530211" y="717457"/>
            <a:ext cx="4360201" cy="1054115"/>
          </a:xfrm>
          <a:prstGeom prst="rect">
            <a:avLst/>
          </a:prstGeom>
          <a:ln>
            <a:noFill/>
          </a:ln>
          <a:effectLst>
            <a:outerShdw blurRad="292100" dist="139700" dir="2700000" algn="tl" rotWithShape="0">
              <a:srgbClr val="333333">
                <a:alpha val="65000"/>
              </a:srgbClr>
            </a:outerShdw>
          </a:effectLst>
        </p:spPr>
      </p:pic>
      <p:pic>
        <p:nvPicPr>
          <p:cNvPr id="12" name="Picture 11">
            <a:hlinkClick r:id="rId6"/>
            <a:extLst>
              <a:ext uri="{FF2B5EF4-FFF2-40B4-BE49-F238E27FC236}">
                <a16:creationId xmlns:a16="http://schemas.microsoft.com/office/drawing/2014/main" id="{3880FDE6-AFE7-CBA6-F31F-1F6E628DF0F5}"/>
              </a:ext>
            </a:extLst>
          </p:cNvPr>
          <p:cNvPicPr>
            <a:picLocks noChangeAspect="1"/>
          </p:cNvPicPr>
          <p:nvPr/>
        </p:nvPicPr>
        <p:blipFill>
          <a:blip r:embed="rId7"/>
          <a:stretch>
            <a:fillRect/>
          </a:stretch>
        </p:blipFill>
        <p:spPr>
          <a:xfrm>
            <a:off x="344328" y="2297528"/>
            <a:ext cx="2675775" cy="3433913"/>
          </a:xfrm>
          <a:prstGeom prst="rect">
            <a:avLst/>
          </a:prstGeom>
          <a:ln>
            <a:noFill/>
          </a:ln>
          <a:effectLst>
            <a:outerShdw blurRad="292100" dist="139700" dir="2700000" algn="tl" rotWithShape="0">
              <a:srgbClr val="333333">
                <a:alpha val="65000"/>
              </a:srgbClr>
            </a:outerShdw>
          </a:effectLst>
        </p:spPr>
      </p:pic>
      <p:pic>
        <p:nvPicPr>
          <p:cNvPr id="16" name="Picture 15">
            <a:hlinkClick r:id="rId8"/>
            <a:extLst>
              <a:ext uri="{FF2B5EF4-FFF2-40B4-BE49-F238E27FC236}">
                <a16:creationId xmlns:a16="http://schemas.microsoft.com/office/drawing/2014/main" id="{E11AF264-65B1-3B0A-2958-41F0500BDEB0}"/>
              </a:ext>
            </a:extLst>
          </p:cNvPr>
          <p:cNvPicPr>
            <a:picLocks noChangeAspect="1"/>
          </p:cNvPicPr>
          <p:nvPr/>
        </p:nvPicPr>
        <p:blipFill>
          <a:blip r:embed="rId9"/>
          <a:stretch>
            <a:fillRect/>
          </a:stretch>
        </p:blipFill>
        <p:spPr>
          <a:xfrm>
            <a:off x="4736742" y="2297527"/>
            <a:ext cx="2718515" cy="34247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13062972"/>
      </p:ext>
    </p:extLst>
  </p:cSld>
  <p:clrMapOvr>
    <a:masterClrMapping/>
  </p:clrMapOvr>
</p:sld>
</file>

<file path=ppt/theme/theme1.xml><?xml version="1.0" encoding="utf-8"?>
<a:theme xmlns:a="http://schemas.openxmlformats.org/drawingml/2006/main" name="Office Theme">
  <a:themeElements>
    <a:clrScheme name="Green Careers Hub">
      <a:dk1>
        <a:srgbClr val="232B32"/>
      </a:dk1>
      <a:lt1>
        <a:srgbClr val="F2F5F8"/>
      </a:lt1>
      <a:dk2>
        <a:srgbClr val="2D384F"/>
      </a:dk2>
      <a:lt2>
        <a:srgbClr val="CEFFB6"/>
      </a:lt2>
      <a:accent1>
        <a:srgbClr val="258838"/>
      </a:accent1>
      <a:accent2>
        <a:srgbClr val="3BCCFF"/>
      </a:accent2>
      <a:accent3>
        <a:srgbClr val="596F9B"/>
      </a:accent3>
      <a:accent4>
        <a:srgbClr val="245113"/>
      </a:accent4>
      <a:accent5>
        <a:srgbClr val="B9EAFF"/>
      </a:accent5>
      <a:accent6>
        <a:srgbClr val="3C8080"/>
      </a:accent6>
      <a:hlink>
        <a:srgbClr val="232B32"/>
      </a:hlink>
      <a:folHlink>
        <a:srgbClr val="2D384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een Careers Hub - PowerPoint template_August2023" id="{C1198D22-7931-46C5-9219-9BD7552B336B}" vid="{EB821314-6EE7-4B3C-AF08-DDD9642D1611}"/>
    </a:ext>
  </a:extLst>
</a:theme>
</file>

<file path=ppt/theme/theme2.xml><?xml version="1.0" encoding="utf-8"?>
<a:theme xmlns:a="http://schemas.openxmlformats.org/drawingml/2006/main" name="Blue template">
  <a:themeElements>
    <a:clrScheme name="t1">
      <a:dk1>
        <a:srgbClr val="000000"/>
      </a:dk1>
      <a:lt1>
        <a:srgbClr val="FFFFFF"/>
      </a:lt1>
      <a:dk2>
        <a:srgbClr val="44546A"/>
      </a:dk2>
      <a:lt2>
        <a:srgbClr val="E7E6E6"/>
      </a:lt2>
      <a:accent1>
        <a:srgbClr val="407EC9"/>
      </a:accent1>
      <a:accent2>
        <a:srgbClr val="8F993E"/>
      </a:accent2>
      <a:accent3>
        <a:srgbClr val="9E007E"/>
      </a:accent3>
      <a:accent4>
        <a:srgbClr val="407EC9"/>
      </a:accent4>
      <a:accent5>
        <a:srgbClr val="8F993E"/>
      </a:accent5>
      <a:accent6>
        <a:srgbClr val="9E007E"/>
      </a:accent6>
      <a:hlink>
        <a:srgbClr val="0563C1"/>
      </a:hlink>
      <a:folHlink>
        <a:srgbClr val="000000"/>
      </a:folHlink>
    </a:clrScheme>
    <a:fontScheme name="Custom 4">
      <a:majorFont>
        <a:latin typeface="MuseoSansCyrl-700"/>
        <a:ea typeface=""/>
        <a:cs typeface=""/>
      </a:majorFont>
      <a:minorFont>
        <a:latin typeface="MuseoSansCyrl-300"/>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bout IEMA Presentation 2022" id="{495F795A-9B0B-4C27-A7AF-9EB0AF9E734A}" vid="{9FECD6CD-6064-4A6E-9AD4-6B373B45E017}"/>
    </a:ext>
  </a:extLst>
</a:theme>
</file>

<file path=ppt/theme/theme3.xml><?xml version="1.0" encoding="utf-8"?>
<a:theme xmlns:a="http://schemas.openxmlformats.org/drawingml/2006/main" name="Grape template">
  <a:themeElements>
    <a:clrScheme name="t1">
      <a:dk1>
        <a:srgbClr val="000000"/>
      </a:dk1>
      <a:lt1>
        <a:srgbClr val="FFFFFF"/>
      </a:lt1>
      <a:dk2>
        <a:srgbClr val="44546A"/>
      </a:dk2>
      <a:lt2>
        <a:srgbClr val="E7E6E6"/>
      </a:lt2>
      <a:accent1>
        <a:srgbClr val="407EC9"/>
      </a:accent1>
      <a:accent2>
        <a:srgbClr val="8F993E"/>
      </a:accent2>
      <a:accent3>
        <a:srgbClr val="9E007E"/>
      </a:accent3>
      <a:accent4>
        <a:srgbClr val="407EC9"/>
      </a:accent4>
      <a:accent5>
        <a:srgbClr val="8F993E"/>
      </a:accent5>
      <a:accent6>
        <a:srgbClr val="9E007E"/>
      </a:accent6>
      <a:hlink>
        <a:srgbClr val="0563C1"/>
      </a:hlink>
      <a:folHlink>
        <a:srgbClr val="000000"/>
      </a:folHlink>
    </a:clrScheme>
    <a:fontScheme name="Custom 4">
      <a:majorFont>
        <a:latin typeface="MuseoSansCyrl-700"/>
        <a:ea typeface=""/>
        <a:cs typeface=""/>
      </a:majorFont>
      <a:minorFont>
        <a:latin typeface="MuseoSansCyrl-300"/>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Blue template">
  <a:themeElements>
    <a:clrScheme name="t1">
      <a:dk1>
        <a:srgbClr val="000000"/>
      </a:dk1>
      <a:lt1>
        <a:srgbClr val="FFFFFF"/>
      </a:lt1>
      <a:dk2>
        <a:srgbClr val="44546A"/>
      </a:dk2>
      <a:lt2>
        <a:srgbClr val="E7E6E6"/>
      </a:lt2>
      <a:accent1>
        <a:srgbClr val="407EC9"/>
      </a:accent1>
      <a:accent2>
        <a:srgbClr val="8F993E"/>
      </a:accent2>
      <a:accent3>
        <a:srgbClr val="9E007E"/>
      </a:accent3>
      <a:accent4>
        <a:srgbClr val="407EC9"/>
      </a:accent4>
      <a:accent5>
        <a:srgbClr val="8F993E"/>
      </a:accent5>
      <a:accent6>
        <a:srgbClr val="9E007E"/>
      </a:accent6>
      <a:hlink>
        <a:srgbClr val="0563C1"/>
      </a:hlink>
      <a:folHlink>
        <a:srgbClr val="000000"/>
      </a:folHlink>
    </a:clrScheme>
    <a:fontScheme name="Custom 4">
      <a:majorFont>
        <a:latin typeface="MuseoSansCyrl-700"/>
        <a:ea typeface=""/>
        <a:cs typeface=""/>
      </a:majorFont>
      <a:minorFont>
        <a:latin typeface="MuseoSansCyrl-300"/>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5DC310877A87409026FF772DAB66D4" ma:contentTypeVersion="23" ma:contentTypeDescription="Create a new document." ma:contentTypeScope="" ma:versionID="acca9ecc8cd742785fe8e81743650486">
  <xsd:schema xmlns:xsd="http://www.w3.org/2001/XMLSchema" xmlns:xs="http://www.w3.org/2001/XMLSchema" xmlns:p="http://schemas.microsoft.com/office/2006/metadata/properties" xmlns:ns1="http://schemas.microsoft.com/sharepoint/v3" xmlns:ns2="9efb8bf4-cce8-4970-82b5-2be37bca05db" xmlns:ns3="e25a1211-a493-4f7e-9f7b-8c5e7724ae5b" targetNamespace="http://schemas.microsoft.com/office/2006/metadata/properties" ma:root="true" ma:fieldsID="074624ba7aa39ce844f92dad9eb269ae" ns1:_="" ns2:_="" ns3:_="">
    <xsd:import namespace="http://schemas.microsoft.com/sharepoint/v3"/>
    <xsd:import namespace="9efb8bf4-cce8-4970-82b5-2be37bca05db"/>
    <xsd:import namespace="e25a1211-a493-4f7e-9f7b-8c5e7724ae5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efb8bf4-cce8-4970-82b5-2be37bca05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469f5f36-b42f-4902-bad1-4e0d0ea9999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25a1211-a493-4f7e-9f7b-8c5e7724ae5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62fc2a0-2a61-42a4-bae9-157d082a5beb}" ma:internalName="TaxCatchAll" ma:showField="CatchAllData" ma:web="e25a1211-a493-4f7e-9f7b-8c5e7724ae5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9efb8bf4-cce8-4970-82b5-2be37bca05db">
      <Terms xmlns="http://schemas.microsoft.com/office/infopath/2007/PartnerControls"/>
    </lcf76f155ced4ddcb4097134ff3c332f>
    <TaxCatchAll xmlns="e25a1211-a493-4f7e-9f7b-8c5e7724ae5b" xsi:nil="true"/>
    <_ip_UnifiedCompliancePolicyProperties xmlns="http://schemas.microsoft.com/sharepoint/v3" xsi:nil="true"/>
    <SharedWithUsers xmlns="e25a1211-a493-4f7e-9f7b-8c5e7724ae5b">
      <UserInfo>
        <DisplayName>Lisa Pool</DisplayName>
        <AccountId>79</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4FF5E9-4CF6-4554-9C26-62543E538D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efb8bf4-cce8-4970-82b5-2be37bca05db"/>
    <ds:schemaRef ds:uri="e25a1211-a493-4f7e-9f7b-8c5e7724ae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EDC7A3-DA0F-422C-ADC7-133B6EEF749C}">
  <ds:schemaRefs>
    <ds:schemaRef ds:uri="http://schemas.microsoft.com/office/infopath/2007/PartnerControls"/>
    <ds:schemaRef ds:uri="9efb8bf4-cce8-4970-82b5-2be37bca05db"/>
    <ds:schemaRef ds:uri="http://purl.org/dc/terms/"/>
    <ds:schemaRef ds:uri="http://schemas.openxmlformats.org/package/2006/metadata/core-properties"/>
    <ds:schemaRef ds:uri="http://purl.org/dc/elements/1.1/"/>
    <ds:schemaRef ds:uri="http://schemas.microsoft.com/office/2006/metadata/properties"/>
    <ds:schemaRef ds:uri="http://schemas.microsoft.com/office/2006/documentManagement/types"/>
    <ds:schemaRef ds:uri="http://purl.org/dc/dcmitype/"/>
    <ds:schemaRef ds:uri="http://www.w3.org/XML/1998/namespace"/>
    <ds:schemaRef ds:uri="e25a1211-a493-4f7e-9f7b-8c5e7724ae5b"/>
    <ds:schemaRef ds:uri="http://schemas.microsoft.com/sharepoint/v3"/>
  </ds:schemaRefs>
</ds:datastoreItem>
</file>

<file path=customXml/itemProps3.xml><?xml version="1.0" encoding="utf-8"?>
<ds:datastoreItem xmlns:ds="http://schemas.openxmlformats.org/officeDocument/2006/customXml" ds:itemID="{C1C96AEB-A1D6-4843-9B70-7A6857B4D6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WAES slides</Template>
  <TotalTime>619</TotalTime>
  <Words>10833</Words>
  <Application>Microsoft Office PowerPoint</Application>
  <PresentationFormat>Widescreen</PresentationFormat>
  <Paragraphs>982</Paragraphs>
  <Slides>82</Slides>
  <Notes>72</Notes>
  <HiddenSlides>0</HiddenSlides>
  <MMClips>14</MMClips>
  <ScaleCrop>false</ScaleCrop>
  <HeadingPairs>
    <vt:vector size="6" baseType="variant">
      <vt:variant>
        <vt:lpstr>Fonts Used</vt:lpstr>
      </vt:variant>
      <vt:variant>
        <vt:i4>14</vt:i4>
      </vt:variant>
      <vt:variant>
        <vt:lpstr>Theme</vt:lpstr>
      </vt:variant>
      <vt:variant>
        <vt:i4>4</vt:i4>
      </vt:variant>
      <vt:variant>
        <vt:lpstr>Slide Titles</vt:lpstr>
      </vt:variant>
      <vt:variant>
        <vt:i4>82</vt:i4>
      </vt:variant>
    </vt:vector>
  </HeadingPairs>
  <TitlesOfParts>
    <vt:vector size="100" baseType="lpstr">
      <vt:lpstr>-apple-system</vt:lpstr>
      <vt:lpstr>Aptos</vt:lpstr>
      <vt:lpstr>Arial</vt:lpstr>
      <vt:lpstr>Calibri</vt:lpstr>
      <vt:lpstr>GDS Transport</vt:lpstr>
      <vt:lpstr>Lora Bold</vt:lpstr>
      <vt:lpstr>Montserrat</vt:lpstr>
      <vt:lpstr>MuseoSansCyrl-300</vt:lpstr>
      <vt:lpstr>MuseoSansCyrl-700</vt:lpstr>
      <vt:lpstr>Open Sans</vt:lpstr>
      <vt:lpstr>Open Sans</vt:lpstr>
      <vt:lpstr>Poppins</vt:lpstr>
      <vt:lpstr>Roboto</vt:lpstr>
      <vt:lpstr>Times New Roman</vt:lpstr>
      <vt:lpstr>Office Theme</vt:lpstr>
      <vt:lpstr>Blue template</vt:lpstr>
      <vt:lpstr>Grape template</vt:lpstr>
      <vt:lpstr>1_Blue template</vt:lpstr>
      <vt:lpstr>DO NOW- What do you know?</vt:lpstr>
      <vt:lpstr>DO NOW- ANSWERS PURPLE PEN</vt:lpstr>
      <vt:lpstr>An introduction to Green Careers</vt:lpstr>
      <vt:lpstr>Opening questions</vt:lpstr>
      <vt:lpstr>What is the Green Economy?  Why is it important? </vt:lpstr>
      <vt:lpstr>What job would you choose to save your planet?</vt:lpstr>
      <vt:lpstr>PowerPoint Presentation</vt:lpstr>
      <vt:lpstr>Question one</vt:lpstr>
      <vt:lpstr>Question two</vt:lpstr>
      <vt:lpstr>Question three</vt:lpstr>
      <vt:lpstr>Question four</vt:lpstr>
      <vt:lpstr>Question five</vt:lpstr>
      <vt:lpstr>Question one</vt:lpstr>
      <vt:lpstr>Question two</vt:lpstr>
      <vt:lpstr>Question three</vt:lpstr>
      <vt:lpstr>Question four</vt:lpstr>
      <vt:lpstr>Question five</vt:lpstr>
      <vt:lpstr>Answers</vt:lpstr>
      <vt:lpstr>What’s in this presentation?</vt:lpstr>
      <vt:lpstr>Part 1: Introducing sustainability &amp; the environment</vt:lpstr>
      <vt:lpstr>What do we mean when we talk about sustainability?</vt:lpstr>
      <vt:lpstr>What do we mean when we talk about sustainability?</vt:lpstr>
      <vt:lpstr>Answers</vt:lpstr>
      <vt:lpstr>Answers</vt:lpstr>
      <vt:lpstr>Answers</vt:lpstr>
      <vt:lpstr>Answers</vt:lpstr>
      <vt:lpstr>Answers</vt:lpstr>
      <vt:lpstr>Key terms</vt:lpstr>
      <vt:lpstr>Key terms continued</vt:lpstr>
      <vt:lpstr>Key terms continued</vt:lpstr>
      <vt:lpstr>Activity: test your knowledge  Discuss with a peer.</vt:lpstr>
      <vt:lpstr>Activity: Correct your answers</vt:lpstr>
      <vt:lpstr>PowerPoint Presentation</vt:lpstr>
      <vt:lpstr>Exploring the SDGs  What one has your form decided to choose? ____________</vt:lpstr>
      <vt:lpstr>PowerPoint Presentation</vt:lpstr>
      <vt:lpstr>Exploring the SDGs  What one has your form decided to choose? ______________</vt:lpstr>
      <vt:lpstr>Part 2: Green jobs and skills</vt:lpstr>
      <vt:lpstr>Green Careers in the UK</vt:lpstr>
      <vt:lpstr>Green Skills</vt:lpstr>
      <vt:lpstr>Green Skills</vt:lpstr>
      <vt:lpstr>Examples of typical green jobs</vt:lpstr>
      <vt:lpstr>Can you tell me how these jobs will use green careers?</vt:lpstr>
      <vt:lpstr>More examples you might not think about</vt:lpstr>
      <vt:lpstr>Every job needs to be a green job</vt:lpstr>
      <vt:lpstr>Activity: Greening a job</vt:lpstr>
      <vt:lpstr>Activity: Greening a job</vt:lpstr>
      <vt:lpstr>Activity: Lets do one together</vt:lpstr>
      <vt:lpstr>Sustainability cuts across all subject areas</vt:lpstr>
      <vt:lpstr>Career Entry Routes Further research</vt:lpstr>
      <vt:lpstr>Part 3: The Green Careers Hub</vt:lpstr>
      <vt:lpstr>What is the Green Careers Hub?</vt:lpstr>
      <vt:lpstr>Green Career Case Study</vt:lpstr>
      <vt:lpstr>Read together and complete page 13 of your work booklet</vt:lpstr>
      <vt:lpstr>Benefits of a green job: Add to page 13</vt:lpstr>
      <vt:lpstr>Job spotlight: ________________</vt:lpstr>
      <vt:lpstr>Job spotlight: Forestry Worker</vt:lpstr>
      <vt:lpstr>PowerPoint Presentation</vt:lpstr>
      <vt:lpstr>Job spotlight: Carbon Accountant</vt:lpstr>
      <vt:lpstr>PowerPoint Presentation</vt:lpstr>
      <vt:lpstr>Job spotlight: Electrician</vt:lpstr>
      <vt:lpstr>PowerPoint Presentation</vt:lpstr>
      <vt:lpstr>Job spotlight: Ecologist</vt:lpstr>
      <vt:lpstr>PowerPoint Presentation</vt:lpstr>
      <vt:lpstr>Green job myth-busters- Show me T or F</vt:lpstr>
      <vt:lpstr>Job spotlight: ________________</vt:lpstr>
      <vt:lpstr>PowerPoint Presentation</vt:lpstr>
      <vt:lpstr>Greening our heritage: discussion points</vt:lpstr>
      <vt:lpstr>PowerPoint Presentation</vt:lpstr>
      <vt:lpstr>Scaling new heights: discussion points</vt:lpstr>
      <vt:lpstr>PowerPoint Presentation</vt:lpstr>
      <vt:lpstr>Every job is a green job: discussion points</vt:lpstr>
      <vt:lpstr>PowerPoint Presentation</vt:lpstr>
      <vt:lpstr>Green skills development: discussion points</vt:lpstr>
      <vt:lpstr>PowerPoint Presentation</vt:lpstr>
      <vt:lpstr>PowerPoint Presentation</vt:lpstr>
      <vt:lpstr>Engineering a sustainable future and Engineering net zero: discussion points</vt:lpstr>
      <vt:lpstr>Watch our video case studies</vt:lpstr>
      <vt:lpstr>PowerPoint Presentation</vt:lpstr>
      <vt:lpstr>Questions?</vt:lpstr>
      <vt:lpstr>Go further with Unifrog resources</vt:lpstr>
      <vt:lpstr>Further exploration</vt:lpstr>
      <vt:lpstr>Further exploration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Green Careers</dc:title>
  <dc:creator>Rebecca Turner</dc:creator>
  <cp:lastModifiedBy>G Davis</cp:lastModifiedBy>
  <cp:revision>36</cp:revision>
  <dcterms:created xsi:type="dcterms:W3CDTF">2024-03-04T09:39:24Z</dcterms:created>
  <dcterms:modified xsi:type="dcterms:W3CDTF">2025-10-22T19:45:23Z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0x010100A25DC310877A87409026FF772DAB66D4</vt:lpwstr>
  </property>
  <property fmtid="{D5CDD505-2E9C-101B-9397-08002B2CF9AE}" pid="3" name="MediaServiceImageTags">
    <vt:lpwstr/>
  </property>
</Properties>
</file>