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6"/>
  </p:normalViewPr>
  <p:slideViewPr>
    <p:cSldViewPr snapToGrid="0">
      <p:cViewPr varScale="1">
        <p:scale>
          <a:sx n="105" d="100"/>
          <a:sy n="105" d="100"/>
        </p:scale>
        <p:origin x="8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63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57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91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6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9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1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32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556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358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80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92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FB032821-DEFC-5D41-9D26-213090972C72}" type="datetimeFigureOut">
              <a:rPr lang="en-US" smtClean="0"/>
              <a:t>10/22/24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3812A3B9-C954-9549-A632-6854213B8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521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7EP-Zd0mOpY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NyT4V6_BxWk?feature=oembe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V4okMrLMs2I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6RAIVDquQbg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pGzW4hgQLU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white logo&#10;&#10;Description automatically generated">
            <a:extLst>
              <a:ext uri="{FF2B5EF4-FFF2-40B4-BE49-F238E27FC236}">
                <a16:creationId xmlns:a16="http://schemas.microsoft.com/office/drawing/2014/main" id="{06F4CD9A-282A-6982-62C5-562E5332C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6729" y="339011"/>
            <a:ext cx="2238542" cy="50352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D9FA551-0604-49A9-A325-C8BDDC6D6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334" y="1878586"/>
            <a:ext cx="10653331" cy="2766566"/>
          </a:xfrm>
          <a:solidFill>
            <a:schemeClr val="tx1"/>
          </a:solidFill>
        </p:spPr>
        <p:txBody>
          <a:bodyPr anchor="b">
            <a:noAutofit/>
          </a:bodyPr>
          <a:lstStyle/>
          <a:p>
            <a:r>
              <a:rPr lang="en-US" sz="9600" b="1" dirty="0">
                <a:solidFill>
                  <a:schemeClr val="bg1"/>
                </a:solidFill>
                <a:latin typeface="Montserrat ExtraBold" pitchFamily="2" charset="77"/>
              </a:rPr>
              <a:t>GREEN CAREERS WEEK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ED32F92-12CD-D943-86A1-52C994C26950}"/>
              </a:ext>
            </a:extLst>
          </p:cNvPr>
          <p:cNvSpPr txBox="1">
            <a:spLocks/>
          </p:cNvSpPr>
          <p:nvPr/>
        </p:nvSpPr>
        <p:spPr>
          <a:xfrm>
            <a:off x="2069430" y="3893314"/>
            <a:ext cx="8053137" cy="18255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B050"/>
                </a:solidFill>
                <a:latin typeface="Montserrat ExtraBold" pitchFamily="2" charset="77"/>
              </a:rPr>
              <a:t>LESSON</a:t>
            </a:r>
          </a:p>
        </p:txBody>
      </p:sp>
    </p:spTree>
    <p:extLst>
      <p:ext uri="{BB962C8B-B14F-4D97-AF65-F5344CB8AC3E}">
        <p14:creationId xmlns:p14="http://schemas.microsoft.com/office/powerpoint/2010/main" val="321177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9D2D-5357-0705-310E-AFCDF0BA3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descr="Green Careers Week - Lesson (Slide 1)">
            <a:hlinkClick r:id="" action="ppaction://media"/>
            <a:extLst>
              <a:ext uri="{FF2B5EF4-FFF2-40B4-BE49-F238E27FC236}">
                <a16:creationId xmlns:a16="http://schemas.microsoft.com/office/drawing/2014/main" id="{2F4B8881-8987-496A-BF8E-ED17C1D71F6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77370" y="1064209"/>
            <a:ext cx="8687068" cy="4908194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CE6B375-ECE5-CC00-CCD4-6799D007F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4438" y="6158789"/>
            <a:ext cx="1681257" cy="547622"/>
          </a:xfrm>
          <a:solidFill>
            <a:schemeClr val="tx1"/>
          </a:solidFill>
        </p:spPr>
        <p:txBody>
          <a:bodyPr anchor="b">
            <a:no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Montserrat ExtraBold" pitchFamily="2" charset="77"/>
              </a:rPr>
              <a:t>5 MINS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28D0D8-01E6-45A4-0C0A-773742C34034}"/>
              </a:ext>
            </a:extLst>
          </p:cNvPr>
          <p:cNvSpPr txBox="1">
            <a:spLocks/>
          </p:cNvSpPr>
          <p:nvPr/>
        </p:nvSpPr>
        <p:spPr>
          <a:xfrm>
            <a:off x="1279357" y="235714"/>
            <a:ext cx="9633285" cy="642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u="none" strike="noStrike" dirty="0">
                <a:effectLst/>
                <a:latin typeface="Montserrat ExtraBold" pitchFamily="2" charset="77"/>
              </a:rPr>
              <a:t>INTRODUCTION TO GREEN CAREERS WEEK</a:t>
            </a:r>
            <a:endParaRPr lang="en-US" sz="8800" b="1" dirty="0">
              <a:latin typeface="Montserrat Extra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6722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9D2D-5357-0705-310E-AFCDF0BA3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CE6B375-ECE5-CC00-CCD4-6799D007F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752" y="6158789"/>
            <a:ext cx="2218943" cy="547622"/>
          </a:xfrm>
          <a:solidFill>
            <a:schemeClr val="tx1"/>
          </a:solidFill>
        </p:spPr>
        <p:txBody>
          <a:bodyPr anchor="b">
            <a:no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Montserrat ExtraBold" pitchFamily="2" charset="77"/>
              </a:rPr>
              <a:t>5-15 MINS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28D0D8-01E6-45A4-0C0A-773742C34034}"/>
              </a:ext>
            </a:extLst>
          </p:cNvPr>
          <p:cNvSpPr txBox="1">
            <a:spLocks/>
          </p:cNvSpPr>
          <p:nvPr/>
        </p:nvSpPr>
        <p:spPr>
          <a:xfrm>
            <a:off x="712831" y="239066"/>
            <a:ext cx="10766338" cy="642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u="none" strike="noStrike" dirty="0">
                <a:effectLst/>
                <a:latin typeface="Montserrat ExtraBold" pitchFamily="2" charset="77"/>
              </a:rPr>
              <a:t>THE IMPACT OF CLIMATE CHANGE ON CAREERS</a:t>
            </a:r>
            <a:endParaRPr lang="en-US" sz="8800" b="1" dirty="0">
              <a:latin typeface="Montserrat ExtraBold" pitchFamily="2" charset="77"/>
            </a:endParaRPr>
          </a:p>
        </p:txBody>
      </p:sp>
      <p:pic>
        <p:nvPicPr>
          <p:cNvPr id="2" name="Online Media 1" descr="Green Careers Week - Lesson (Slide 2)">
            <a:hlinkClick r:id="" action="ppaction://media"/>
            <a:extLst>
              <a:ext uri="{FF2B5EF4-FFF2-40B4-BE49-F238E27FC236}">
                <a16:creationId xmlns:a16="http://schemas.microsoft.com/office/drawing/2014/main" id="{CBA4C1B4-D77F-413E-3BB4-71523B8CD95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32163" y="906932"/>
            <a:ext cx="8927674" cy="504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72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9D2D-5357-0705-310E-AFCDF0BA3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CE6B375-ECE5-CC00-CCD4-6799D007F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752" y="6158789"/>
            <a:ext cx="2218943" cy="547622"/>
          </a:xfrm>
          <a:solidFill>
            <a:schemeClr val="tx1"/>
          </a:solidFill>
        </p:spPr>
        <p:txBody>
          <a:bodyPr anchor="b">
            <a:no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Montserrat ExtraBold" pitchFamily="2" charset="77"/>
              </a:rPr>
              <a:t>5-10 MINS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28D0D8-01E6-45A4-0C0A-773742C34034}"/>
              </a:ext>
            </a:extLst>
          </p:cNvPr>
          <p:cNvSpPr txBox="1">
            <a:spLocks/>
          </p:cNvSpPr>
          <p:nvPr/>
        </p:nvSpPr>
        <p:spPr>
          <a:xfrm>
            <a:off x="0" y="179325"/>
            <a:ext cx="12198497" cy="642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u="none" strike="noStrike" dirty="0">
                <a:effectLst/>
                <a:latin typeface="Montserrat ExtraBold" pitchFamily="2" charset="77"/>
              </a:rPr>
              <a:t>WHAT JOBS ARE BECOMING MORE GREEN-FOCUSED?</a:t>
            </a:r>
            <a:endParaRPr lang="en-US" sz="8000" b="1" dirty="0">
              <a:latin typeface="Montserrat ExtraBold" pitchFamily="2" charset="77"/>
            </a:endParaRPr>
          </a:p>
        </p:txBody>
      </p:sp>
      <p:pic>
        <p:nvPicPr>
          <p:cNvPr id="3" name="Online Media 2" descr="Green Careers Week - Lesson (Slide 3)">
            <a:hlinkClick r:id="" action="ppaction://media"/>
            <a:extLst>
              <a:ext uri="{FF2B5EF4-FFF2-40B4-BE49-F238E27FC236}">
                <a16:creationId xmlns:a16="http://schemas.microsoft.com/office/drawing/2014/main" id="{9746F4F3-3ECF-C6EC-2AC9-2F5D53BFDBC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90516" y="881176"/>
            <a:ext cx="9010967" cy="509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98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9D2D-5357-0705-310E-AFCDF0BA3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CE6B375-ECE5-CC00-CCD4-6799D007F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84239" y="6158789"/>
            <a:ext cx="1661456" cy="547622"/>
          </a:xfrm>
          <a:solidFill>
            <a:schemeClr val="tx1"/>
          </a:solidFill>
        </p:spPr>
        <p:txBody>
          <a:bodyPr anchor="b">
            <a:no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Montserrat ExtraBold" pitchFamily="2" charset="77"/>
              </a:rPr>
              <a:t>5 MINS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28D0D8-01E6-45A4-0C0A-773742C34034}"/>
              </a:ext>
            </a:extLst>
          </p:cNvPr>
          <p:cNvSpPr txBox="1">
            <a:spLocks/>
          </p:cNvSpPr>
          <p:nvPr/>
        </p:nvSpPr>
        <p:spPr>
          <a:xfrm>
            <a:off x="0" y="393194"/>
            <a:ext cx="12198497" cy="642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Montserrat ExtraBold" pitchFamily="2" charset="77"/>
              </a:rPr>
              <a:t>WHAT SKILLS WILL YOU NEED FOR</a:t>
            </a:r>
          </a:p>
          <a:p>
            <a:r>
              <a:rPr lang="en-GB" sz="2800" b="1" dirty="0">
                <a:latin typeface="Montserrat ExtraBold" pitchFamily="2" charset="77"/>
              </a:rPr>
              <a:t>THESE NEW GREEN JOBS?</a:t>
            </a:r>
            <a:endParaRPr lang="en-US" sz="8000" b="1" dirty="0">
              <a:latin typeface="Montserrat ExtraBold" pitchFamily="2" charset="77"/>
            </a:endParaRPr>
          </a:p>
        </p:txBody>
      </p:sp>
      <p:pic>
        <p:nvPicPr>
          <p:cNvPr id="2" name="Online Media 1" descr="Green Careers Week - Lesson (Slide 4)">
            <a:hlinkClick r:id="" action="ppaction://media"/>
            <a:extLst>
              <a:ext uri="{FF2B5EF4-FFF2-40B4-BE49-F238E27FC236}">
                <a16:creationId xmlns:a16="http://schemas.microsoft.com/office/drawing/2014/main" id="{FD041A62-7760-930B-3176-8D033C6A2E2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07761" y="1180185"/>
            <a:ext cx="8576478" cy="484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00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9D2D-5357-0705-310E-AFCDF0BA3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CE6B375-ECE5-CC00-CCD4-6799D007F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84239" y="6158789"/>
            <a:ext cx="1661456" cy="547622"/>
          </a:xfrm>
          <a:solidFill>
            <a:schemeClr val="tx1"/>
          </a:solidFill>
        </p:spPr>
        <p:txBody>
          <a:bodyPr anchor="b">
            <a:no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Montserrat ExtraBold" pitchFamily="2" charset="77"/>
              </a:rPr>
              <a:t>1 MIN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28D0D8-01E6-45A4-0C0A-773742C34034}"/>
              </a:ext>
            </a:extLst>
          </p:cNvPr>
          <p:cNvSpPr txBox="1">
            <a:spLocks/>
          </p:cNvSpPr>
          <p:nvPr/>
        </p:nvSpPr>
        <p:spPr>
          <a:xfrm>
            <a:off x="0" y="151589"/>
            <a:ext cx="12198497" cy="642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latin typeface="Montserrat ExtraBold" pitchFamily="2" charset="77"/>
              </a:rPr>
              <a:t>GREEN CAREERS WEEK</a:t>
            </a:r>
            <a:endParaRPr lang="en-US" sz="8800" b="1" dirty="0">
              <a:latin typeface="Montserrat ExtraBold" pitchFamily="2" charset="77"/>
            </a:endParaRPr>
          </a:p>
        </p:txBody>
      </p:sp>
      <p:pic>
        <p:nvPicPr>
          <p:cNvPr id="3" name="Online Media 2" descr="Green Careers Week - Lesson (Slide 5)">
            <a:hlinkClick r:id="" action="ppaction://media"/>
            <a:extLst>
              <a:ext uri="{FF2B5EF4-FFF2-40B4-BE49-F238E27FC236}">
                <a16:creationId xmlns:a16="http://schemas.microsoft.com/office/drawing/2014/main" id="{5598CE50-778D-94B8-2C17-C83D9043868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458490" y="808807"/>
            <a:ext cx="9275019" cy="524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87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C0A3E416-13B0-4CFE-8B85-8989D8AEFB5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47</Words>
  <Application>Microsoft Macintosh PowerPoint</Application>
  <PresentationFormat>Widescreen</PresentationFormat>
  <Paragraphs>13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Montserrat ExtraBold</vt:lpstr>
      <vt:lpstr>Office Theme</vt:lpstr>
      <vt:lpstr>GREEN CAREERS WEEK</vt:lpstr>
      <vt:lpstr>5 MINS</vt:lpstr>
      <vt:lpstr>5-15 MINS</vt:lpstr>
      <vt:lpstr>5-10 MINS</vt:lpstr>
      <vt:lpstr>5 MINS</vt:lpstr>
      <vt:lpstr>1 MIN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MYPATH Careers</dc:creator>
  <cp:lastModifiedBy>MYPATH Careers</cp:lastModifiedBy>
  <cp:revision>28</cp:revision>
  <dcterms:created xsi:type="dcterms:W3CDTF">2024-10-15T15:10:47Z</dcterms:created>
  <dcterms:modified xsi:type="dcterms:W3CDTF">2024-10-22T10:47:35Z</dcterms:modified>
</cp:coreProperties>
</file>