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77" r:id="rId4"/>
    <p:sldId id="258" r:id="rId5"/>
    <p:sldId id="271" r:id="rId6"/>
    <p:sldId id="283" r:id="rId7"/>
    <p:sldId id="284" r:id="rId8"/>
    <p:sldId id="285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Hare" initials="KH" lastIdx="6" clrIdx="0">
    <p:extLst>
      <p:ext uri="{19B8F6BF-5375-455C-9EA6-DF929625EA0E}">
        <p15:presenceInfo xmlns:p15="http://schemas.microsoft.com/office/powerpoint/2012/main" userId="303c6fea23325c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5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7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2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0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7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CB8A-DEEA-47EA-BAA4-4A9864618A1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3022-A7C3-46BE-92AB-5170A482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L0Gj1VTvJ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8609" y="272716"/>
            <a:ext cx="7066547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Based on this </a:t>
            </a:r>
            <a:r>
              <a:rPr lang="en-GB" sz="2800" dirty="0" smtClean="0">
                <a:latin typeface="Comic Sans MS" panose="030F0702030302020204" pitchFamily="66" charset="0"/>
              </a:rPr>
              <a:t>image, </a:t>
            </a:r>
            <a:r>
              <a:rPr lang="en-GB" sz="2800" dirty="0" smtClean="0">
                <a:latin typeface="Comic Sans MS" panose="030F0702030302020204" pitchFamily="66" charset="0"/>
              </a:rPr>
              <a:t>what do you think a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Network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Specialist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might do?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405" y="6507461"/>
            <a:ext cx="1859380" cy="350539"/>
          </a:xfrm>
          <a:prstGeom prst="rect">
            <a:avLst/>
          </a:prstGeom>
        </p:spPr>
      </p:pic>
      <p:pic>
        <p:nvPicPr>
          <p:cNvPr id="2" name="Picture 2" descr="Professional Networking Info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58" y="2027322"/>
            <a:ext cx="6191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91" y="256935"/>
            <a:ext cx="136017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15600" y="1852863"/>
            <a:ext cx="142774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BELL TASK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3" y="85684"/>
            <a:ext cx="1453828" cy="17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KknJuCMBKgk/X0HnEO9mKII/AAAAAAAAADY/9kAolCIpn4o3kEZA2KZRbYiMwAPbJPuFQCLcBGAsYHQ/s787/Job%2BSpecification%2B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7" y="278480"/>
            <a:ext cx="4634331" cy="62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les Assistantant Job De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26" y="284637"/>
            <a:ext cx="4726572" cy="61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32021" y="697832"/>
            <a:ext cx="8903368" cy="506930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 it’s your turn!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Using the headings from the examples, can you create a </a:t>
            </a:r>
            <a:r>
              <a:rPr lang="en-GB" sz="2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JOB SPECIFICATION 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for </a:t>
            </a:r>
            <a:r>
              <a:rPr lang="en-GB" sz="2800" dirty="0" err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Tharina’s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role?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Or for one of the other jobs we’ve seen in our lessons?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Think about personal skills, education, expectations, responsibilities and location.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9705"/>
            <a:ext cx="10599821" cy="163629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Finally…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your job specification with another person/pair/group.</a:t>
            </a:r>
            <a:b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62438"/>
              </p:ext>
            </p:extLst>
          </p:nvPr>
        </p:nvGraphicFramePr>
        <p:xfrm>
          <a:off x="1804737" y="2839527"/>
          <a:ext cx="8325852" cy="3264493"/>
        </p:xfrm>
        <a:graphic>
          <a:graphicData uri="http://schemas.openxmlformats.org/drawingml/2006/table">
            <a:tbl>
              <a:tblPr firstRow="1" firstCol="1" bandRow="1"/>
              <a:tblGrid>
                <a:gridCol w="6302384"/>
                <a:gridCol w="2023468"/>
              </a:tblGrid>
              <a:tr h="52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 headings from the examples?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accent6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Made it clear what the job role is?</a:t>
                      </a:r>
                      <a:endParaRPr lang="en-GB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6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</a:t>
                      </a:r>
                      <a:endParaRPr lang="en-GB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accent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Included a range of skills and duties?</a:t>
                      </a:r>
                      <a:endParaRPr lang="en-GB" sz="1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</a:t>
                      </a:r>
                      <a:endParaRPr lang="en-GB" sz="1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FF00FF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Made it clear what kind of person they are looking for?</a:t>
                      </a:r>
                      <a:endParaRPr lang="en-GB" sz="1100" dirty="0">
                        <a:solidFill>
                          <a:srgbClr val="FF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FF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</a:t>
                      </a:r>
                      <a:endParaRPr lang="en-GB" sz="1100" dirty="0">
                        <a:solidFill>
                          <a:srgbClr val="FF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Chosen suitable details for the job they are advertising?</a:t>
                      </a:r>
                      <a:endParaRPr lang="en-GB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</a:t>
                      </a:r>
                      <a:endParaRPr lang="en-GB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268" y="353653"/>
            <a:ext cx="5891463" cy="13255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What are your ideas?</a:t>
            </a:r>
            <a:endParaRPr lang="en-GB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2109537"/>
            <a:ext cx="10515600" cy="38902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99" y="5028125"/>
            <a:ext cx="1816116" cy="9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8399"/>
            <a:ext cx="9144000" cy="1071563"/>
          </a:xfrm>
          <a:solidFill>
            <a:schemeClr val="bg1"/>
          </a:solidFill>
        </p:spPr>
        <p:txBody>
          <a:bodyPr/>
          <a:lstStyle/>
          <a:p>
            <a:r>
              <a:rPr lang="en-GB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Working With Others.</a:t>
            </a:r>
            <a:endParaRPr lang="en-GB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14341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MLO</a:t>
            </a:r>
            <a:r>
              <a:rPr lang="en-GB" dirty="0" smtClean="0">
                <a:latin typeface="Comic Sans MS" panose="030F0702030302020204" pitchFamily="66" charset="0"/>
              </a:rPr>
              <a:t>: </a:t>
            </a:r>
            <a:r>
              <a:rPr lang="en-GB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To learn about a new career option.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design a job specification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a Heat Network Specialist.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2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79" y="158621"/>
            <a:ext cx="10515600" cy="13255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As we watch </a:t>
            </a:r>
            <a:r>
              <a:rPr lang="en-GB" sz="3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Tharina’s</a:t>
            </a:r>
            <a:r>
              <a:rPr lang="en-GB" sz="3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video</a:t>
            </a:r>
            <a:r>
              <a:rPr lang="en-GB" sz="3200" dirty="0" smtClean="0">
                <a:latin typeface="Comic Sans MS" panose="030F0702030302020204" pitchFamily="66" charset="0"/>
              </a:rPr>
              <a:t>, jot down some </a:t>
            </a:r>
            <a:r>
              <a:rPr lang="en-GB" sz="32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questions</a:t>
            </a:r>
            <a:r>
              <a:rPr lang="en-GB" sz="3200" dirty="0" smtClean="0">
                <a:latin typeface="Comic Sans MS" panose="030F0702030302020204" pitchFamily="66" charset="0"/>
              </a:rPr>
              <a:t> and </a:t>
            </a:r>
            <a:r>
              <a:rPr lang="en-GB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ideas </a:t>
            </a:r>
            <a:r>
              <a:rPr lang="en-GB" sz="3200" dirty="0" smtClean="0">
                <a:latin typeface="Comic Sans MS" panose="030F0702030302020204" pitchFamily="66" charset="0"/>
              </a:rPr>
              <a:t>that come to you. What do you </a:t>
            </a:r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like</a:t>
            </a:r>
            <a:r>
              <a:rPr lang="en-GB" sz="3200" dirty="0" smtClean="0">
                <a:latin typeface="Comic Sans MS" panose="030F0702030302020204" pitchFamily="66" charset="0"/>
              </a:rPr>
              <a:t> about her job? What would you like to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know</a:t>
            </a:r>
            <a:r>
              <a:rPr lang="en-GB" sz="3200" dirty="0" smtClean="0">
                <a:latin typeface="Comic Sans MS" panose="030F0702030302020204" pitchFamily="66" charset="0"/>
              </a:rPr>
              <a:t>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416" y="2342638"/>
            <a:ext cx="3133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145" y="0"/>
            <a:ext cx="12475146" cy="8793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79" y="898525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do you think?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0" y="1988898"/>
            <a:ext cx="10515600" cy="4564301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Did anything surprise you about the video?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 you know anybody who does this job?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Do you know anybody who does a SIMILAR kind of job?</a:t>
            </a:r>
          </a:p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Does this remind you of any other jobs you know about?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Would you like to do this job?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" y="38998"/>
            <a:ext cx="1453828" cy="17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521" y="357103"/>
            <a:ext cx="5698958" cy="13255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Let’s make a recipe…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Tharina</a:t>
            </a:r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described her job as being a lot like BAKING – she brings together ingredients and mixes them to create a solution and a relationship.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Let’s think about YOU and what you want from the future.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Which INGREDIENTS are you going to need?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What will you ‘make’ if you follow the recipe?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" y="0"/>
            <a:ext cx="1453828" cy="17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9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618" y="300957"/>
            <a:ext cx="10196763" cy="13255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Here’s my recipe for a great teacher…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Take a pinch of knowledge.</a:t>
            </a:r>
          </a:p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Add a scoop of inspiration.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Mix together with a pint of patience.</a:t>
            </a:r>
          </a:p>
          <a:p>
            <a:r>
              <a:rPr lang="en-GB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Sieve in ten ounces of enthusiasm.</a:t>
            </a:r>
          </a:p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Sprinkle in a generous spoonful of hope for the future.</a:t>
            </a:r>
          </a:p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Stir together with a handful of love for the subject.</a:t>
            </a:r>
          </a:p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Spread fairly between hundreds of students every day.</a:t>
            </a:r>
          </a:p>
          <a:p>
            <a:r>
              <a:rPr lang="en-GB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Bake in a classroom filled with good attitudes.</a:t>
            </a:r>
            <a:endParaRPr lang="en-GB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32"/>
            <a:ext cx="929342" cy="10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3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31" y="601579"/>
            <a:ext cx="6986337" cy="911142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Now it’s your turn!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447006"/>
            <a:ext cx="9144000" cy="2975226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Think about your personal qualities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future you’d like</a:t>
            </a:r>
            <a:r>
              <a:rPr lang="en-GB" sz="2800" dirty="0" smtClean="0">
                <a:latin typeface="Comic Sans MS" panose="030F0702030302020204" pitchFamily="66" charset="0"/>
              </a:rPr>
              <a:t>, and </a:t>
            </a:r>
            <a:r>
              <a:rPr lang="en-GB" sz="2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things you could ‘mix in’ to create your own recipe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 pint of careers advice?</a:t>
            </a:r>
          </a:p>
          <a:p>
            <a:r>
              <a:rPr lang="en-GB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 tablespoon of research into my dream job?</a:t>
            </a:r>
          </a:p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6 ounces of extracurricular activity?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32"/>
            <a:ext cx="929342" cy="10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82779"/>
            <a:ext cx="10515600" cy="197969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do you think a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JOB SPECIFICATION</a:t>
            </a:r>
            <a:r>
              <a:rPr lang="en-GB" dirty="0" smtClean="0">
                <a:latin typeface="Comic Sans MS" panose="030F0702030302020204" pitchFamily="66" charset="0"/>
              </a:rPr>
              <a:t> is?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6996" y="4717800"/>
            <a:ext cx="5705308" cy="576095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Have a look at the examples provided. </a:t>
            </a:r>
            <a:endParaRPr lang="en-GB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31" y="6430068"/>
            <a:ext cx="1859380" cy="35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61" y="3810000"/>
            <a:ext cx="140649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439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What are your ideas?</vt:lpstr>
      <vt:lpstr>Working With Others.</vt:lpstr>
      <vt:lpstr>As we watch Tharina’s video, jot down some questions and ideas that come to you. What do you like about her job? What would you like to know?</vt:lpstr>
      <vt:lpstr>What do you think?</vt:lpstr>
      <vt:lpstr>Let’s make a recipe…</vt:lpstr>
      <vt:lpstr>Here’s my recipe for a great teacher…</vt:lpstr>
      <vt:lpstr>Now it’s your turn!</vt:lpstr>
      <vt:lpstr>What do you think a JOB SPECIFICATION is?</vt:lpstr>
      <vt:lpstr>PowerPoint Presentation</vt:lpstr>
      <vt:lpstr>PowerPoint Presentation</vt:lpstr>
      <vt:lpstr> Finally…Share your job specification with another person/pair/group.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Hare</dc:creator>
  <cp:lastModifiedBy>Kate Hare</cp:lastModifiedBy>
  <cp:revision>38</cp:revision>
  <dcterms:created xsi:type="dcterms:W3CDTF">2020-12-02T10:49:50Z</dcterms:created>
  <dcterms:modified xsi:type="dcterms:W3CDTF">2022-07-04T10:31:30Z</dcterms:modified>
</cp:coreProperties>
</file>